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26"/>
  </p:notesMasterIdLst>
  <p:sldIdLst>
    <p:sldId id="264" r:id="rId2"/>
    <p:sldId id="257" r:id="rId3"/>
    <p:sldId id="258" r:id="rId4"/>
    <p:sldId id="259" r:id="rId5"/>
    <p:sldId id="263" r:id="rId6"/>
    <p:sldId id="281" r:id="rId7"/>
    <p:sldId id="260" r:id="rId8"/>
    <p:sldId id="271" r:id="rId9"/>
    <p:sldId id="282" r:id="rId10"/>
    <p:sldId id="283" r:id="rId11"/>
    <p:sldId id="276" r:id="rId12"/>
    <p:sldId id="277" r:id="rId13"/>
    <p:sldId id="270" r:id="rId14"/>
    <p:sldId id="284" r:id="rId15"/>
    <p:sldId id="279" r:id="rId16"/>
    <p:sldId id="268" r:id="rId17"/>
    <p:sldId id="280" r:id="rId18"/>
    <p:sldId id="273" r:id="rId19"/>
    <p:sldId id="274" r:id="rId20"/>
    <p:sldId id="275" r:id="rId21"/>
    <p:sldId id="262" r:id="rId22"/>
    <p:sldId id="265" r:id="rId23"/>
    <p:sldId id="266"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92F58-4C65-4D16-A1FB-90E437CC8C27}" v="264" dt="2022-03-09T09:47:42.762"/>
    <p1510:client id="{1752A26B-279B-4B98-AE08-FCDEFDBE2920}" v="13" dt="2022-03-11T23:55:59.700"/>
    <p1510:client id="{1AED6008-5DAD-4BCD-89EF-C3864723F9AE}" v="186" dt="2022-03-09T08:47:55.111"/>
    <p1510:client id="{316A6057-E18A-47B8-93F8-720A8B197DC4}" v="67" dt="2022-03-11T23:47:09.747"/>
    <p1510:client id="{32D9E8DC-F5B1-4680-8D45-7645DC8FCBAD}" v="9" dt="2022-03-09T15:59:46.777"/>
    <p1510:client id="{472E5BAE-54B4-462B-9B98-C4D14B99934A}" v="6" dt="2022-03-09T20:16:28.955"/>
    <p1510:client id="{510A2344-9259-4A88-88BA-6F9EFCFA424F}" v="33" dt="2022-03-13T18:55:06.349"/>
    <p1510:client id="{582D6F23-E9D1-4FE8-9EC9-1044976CAAB3}" v="7" dt="2022-03-09T03:55:04.300"/>
    <p1510:client id="{628751B3-6D4C-447C-8FE8-61D8867237F8}" v="15" dt="2022-03-09T20:12:25.407"/>
    <p1510:client id="{63B628BB-0A88-491C-83F0-FDBEFDE8D40B}" v="14" dt="2022-03-09T16:46:26.765"/>
    <p1510:client id="{759590A1-0DB0-4699-9497-72AF79039BA5}" v="13" dt="2022-03-09T15:57:09.607"/>
    <p1510:client id="{7953B589-5698-604D-A032-8B5C987496BF}" v="3379" dt="2022-03-09T23:48:02.545"/>
    <p1510:client id="{7B9AD8B9-FCEB-4959-8A2C-789F2D19B4DE}" v="30" dt="2022-03-09T18:38:08.476"/>
    <p1510:client id="{A7E4FBF0-330F-4084-A041-DBE0D17E676E}" v="282" dt="2022-03-09T09:25:53.609"/>
    <p1510:client id="{B11D3BB1-D8E2-432B-A525-0C2131A52F8F}" v="4" dt="2022-03-09T18:04:35.376"/>
    <p1510:client id="{B413E2D4-2E5D-4AA4-A689-F14CC115AC92}" v="22" dt="2022-03-09T01:35:31.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ji,Vidya" userId="S::vc442@drexel.edu::a6ea0a79-2191-446e-8a09-b05ef9ab2ada" providerId="AD" clId="Web-{1752A26B-279B-4B98-AE08-FCDEFDBE2920}"/>
    <pc:docChg chg="modSld">
      <pc:chgData name="Chenji,Vidya" userId="S::vc442@drexel.edu::a6ea0a79-2191-446e-8a09-b05ef9ab2ada" providerId="AD" clId="Web-{1752A26B-279B-4B98-AE08-FCDEFDBE2920}" dt="2022-03-11T23:55:59.700" v="11" actId="1076"/>
      <pc:docMkLst>
        <pc:docMk/>
      </pc:docMkLst>
      <pc:sldChg chg="addSp delSp modSp">
        <pc:chgData name="Chenji,Vidya" userId="S::vc442@drexel.edu::a6ea0a79-2191-446e-8a09-b05ef9ab2ada" providerId="AD" clId="Web-{1752A26B-279B-4B98-AE08-FCDEFDBE2920}" dt="2022-03-11T23:55:59.700" v="11" actId="1076"/>
        <pc:sldMkLst>
          <pc:docMk/>
          <pc:sldMk cId="3841193185" sldId="275"/>
        </pc:sldMkLst>
        <pc:spChg chg="mod">
          <ac:chgData name="Chenji,Vidya" userId="S::vc442@drexel.edu::a6ea0a79-2191-446e-8a09-b05ef9ab2ada" providerId="AD" clId="Web-{1752A26B-279B-4B98-AE08-FCDEFDBE2920}" dt="2022-03-11T23:55:27.949" v="7" actId="20577"/>
          <ac:spMkLst>
            <pc:docMk/>
            <pc:sldMk cId="3841193185" sldId="275"/>
            <ac:spMk id="8" creationId="{5BC17F21-0C78-4D36-AE06-A70D63C28484}"/>
          </ac:spMkLst>
        </pc:spChg>
        <pc:picChg chg="add mod">
          <ac:chgData name="Chenji,Vidya" userId="S::vc442@drexel.edu::a6ea0a79-2191-446e-8a09-b05ef9ab2ada" providerId="AD" clId="Web-{1752A26B-279B-4B98-AE08-FCDEFDBE2920}" dt="2022-03-11T23:55:59.700" v="11" actId="1076"/>
          <ac:picMkLst>
            <pc:docMk/>
            <pc:sldMk cId="3841193185" sldId="275"/>
            <ac:picMk id="3" creationId="{F8471C1D-6919-41FB-BC06-FF5DDD07B3E0}"/>
          </ac:picMkLst>
        </pc:picChg>
        <pc:picChg chg="del">
          <ac:chgData name="Chenji,Vidya" userId="S::vc442@drexel.edu::a6ea0a79-2191-446e-8a09-b05ef9ab2ada" providerId="AD" clId="Web-{1752A26B-279B-4B98-AE08-FCDEFDBE2920}" dt="2022-03-11T23:55:02.746" v="0"/>
          <ac:picMkLst>
            <pc:docMk/>
            <pc:sldMk cId="3841193185" sldId="275"/>
            <ac:picMk id="5" creationId="{F4897678-04E7-4001-9B36-16DD39EF0820}"/>
          </ac:picMkLst>
        </pc:picChg>
      </pc:sldChg>
    </pc:docChg>
  </pc:docChgLst>
  <pc:docChgLst>
    <pc:chgData name="Rajendran,Sreerekha" userId="S::sr3547@drexel.edu::afcd5fc8-f22f-40f8-add2-a441c7668eaa" providerId="AD" clId="Web-{472E5BAE-54B4-462B-9B98-C4D14B99934A}"/>
    <pc:docChg chg="modSld">
      <pc:chgData name="Rajendran,Sreerekha" userId="S::sr3547@drexel.edu::afcd5fc8-f22f-40f8-add2-a441c7668eaa" providerId="AD" clId="Web-{472E5BAE-54B4-462B-9B98-C4D14B99934A}" dt="2022-03-09T20:16:27.440" v="2" actId="20577"/>
      <pc:docMkLst>
        <pc:docMk/>
      </pc:docMkLst>
      <pc:sldChg chg="modSp">
        <pc:chgData name="Rajendran,Sreerekha" userId="S::sr3547@drexel.edu::afcd5fc8-f22f-40f8-add2-a441c7668eaa" providerId="AD" clId="Web-{472E5BAE-54B4-462B-9B98-C4D14B99934A}" dt="2022-03-09T20:16:27.440" v="2" actId="20577"/>
        <pc:sldMkLst>
          <pc:docMk/>
          <pc:sldMk cId="1091096407" sldId="274"/>
        </pc:sldMkLst>
        <pc:spChg chg="mod">
          <ac:chgData name="Rajendran,Sreerekha" userId="S::sr3547@drexel.edu::afcd5fc8-f22f-40f8-add2-a441c7668eaa" providerId="AD" clId="Web-{472E5BAE-54B4-462B-9B98-C4D14B99934A}" dt="2022-03-09T20:16:27.440" v="2" actId="20577"/>
          <ac:spMkLst>
            <pc:docMk/>
            <pc:sldMk cId="1091096407" sldId="274"/>
            <ac:spMk id="9" creationId="{93B00A20-C24A-4EC4-8C8A-60760C0E2D78}"/>
          </ac:spMkLst>
        </pc:spChg>
      </pc:sldChg>
      <pc:sldChg chg="modSp">
        <pc:chgData name="Rajendran,Sreerekha" userId="S::sr3547@drexel.edu::afcd5fc8-f22f-40f8-add2-a441c7668eaa" providerId="AD" clId="Web-{472E5BAE-54B4-462B-9B98-C4D14B99934A}" dt="2022-03-09T20:15:58.892" v="1" actId="1076"/>
        <pc:sldMkLst>
          <pc:docMk/>
          <pc:sldMk cId="1401658674" sldId="276"/>
        </pc:sldMkLst>
        <pc:spChg chg="mod">
          <ac:chgData name="Rajendran,Sreerekha" userId="S::sr3547@drexel.edu::afcd5fc8-f22f-40f8-add2-a441c7668eaa" providerId="AD" clId="Web-{472E5BAE-54B4-462B-9B98-C4D14B99934A}" dt="2022-03-09T20:15:30.688" v="0" actId="20577"/>
          <ac:spMkLst>
            <pc:docMk/>
            <pc:sldMk cId="1401658674" sldId="276"/>
            <ac:spMk id="2" creationId="{236F0A2D-BDD0-4CDA-BCB7-5D3CD43CA43B}"/>
          </ac:spMkLst>
        </pc:spChg>
        <pc:picChg chg="mod">
          <ac:chgData name="Rajendran,Sreerekha" userId="S::sr3547@drexel.edu::afcd5fc8-f22f-40f8-add2-a441c7668eaa" providerId="AD" clId="Web-{472E5BAE-54B4-462B-9B98-C4D14B99934A}" dt="2022-03-09T20:15:58.892" v="1" actId="1076"/>
          <ac:picMkLst>
            <pc:docMk/>
            <pc:sldMk cId="1401658674" sldId="276"/>
            <ac:picMk id="4" creationId="{C4A04586-C6CA-414F-912E-A13205E8736B}"/>
          </ac:picMkLst>
        </pc:picChg>
      </pc:sldChg>
    </pc:docChg>
  </pc:docChgLst>
  <pc:docChgLst>
    <pc:chgData name="Sigalla,Grace" userId="S::gas83@drexel.edu::8f4ad9af-e665-4bd2-91f7-44582fee82ae" providerId="AD" clId="Web-{4A45F187-3674-411E-B9DC-480AB1C5D68B}"/>
    <pc:docChg chg="delSld">
      <pc:chgData name="Sigalla,Grace" userId="S::gas83@drexel.edu::8f4ad9af-e665-4bd2-91f7-44582fee82ae" providerId="AD" clId="Web-{4A45F187-3674-411E-B9DC-480AB1C5D68B}" dt="2022-02-28T16:03:28.085" v="0"/>
      <pc:docMkLst>
        <pc:docMk/>
      </pc:docMkLst>
      <pc:sldChg chg="del">
        <pc:chgData name="Sigalla,Grace" userId="S::gas83@drexel.edu::8f4ad9af-e665-4bd2-91f7-44582fee82ae" providerId="AD" clId="Web-{4A45F187-3674-411E-B9DC-480AB1C5D68B}" dt="2022-02-28T16:03:28.085" v="0"/>
        <pc:sldMkLst>
          <pc:docMk/>
          <pc:sldMk cId="1931160603" sldId="256"/>
        </pc:sldMkLst>
      </pc:sldChg>
    </pc:docChg>
  </pc:docChgLst>
  <pc:docChgLst>
    <pc:chgData name="Chenji,Vidya" userId="S::vc442@drexel.edu::a6ea0a79-2191-446e-8a09-b05ef9ab2ada" providerId="AD" clId="Web-{C8E1DD8B-7847-40DD-9B6F-359ABF1AE29C}"/>
    <pc:docChg chg="addSld modSld addMainMaster delMainMaster">
      <pc:chgData name="Chenji,Vidya" userId="S::vc442@drexel.edu::a6ea0a79-2191-446e-8a09-b05ef9ab2ada" providerId="AD" clId="Web-{C8E1DD8B-7847-40DD-9B6F-359ABF1AE29C}" dt="2022-03-08T15:29:19.116" v="111"/>
      <pc:docMkLst>
        <pc:docMk/>
      </pc:docMkLst>
      <pc:sldChg chg="delSp modSp mod modClrScheme delDesignElem chgLayout">
        <pc:chgData name="Chenji,Vidya" userId="S::vc442@drexel.edu::a6ea0a79-2191-446e-8a09-b05ef9ab2ada" providerId="AD" clId="Web-{C8E1DD8B-7847-40DD-9B6F-359ABF1AE29C}" dt="2022-03-08T15:20:08.880" v="64"/>
        <pc:sldMkLst>
          <pc:docMk/>
          <pc:sldMk cId="40735704" sldId="257"/>
        </pc:sldMkLst>
        <pc:spChg chg="mod ord">
          <ac:chgData name="Chenji,Vidya" userId="S::vc442@drexel.edu::a6ea0a79-2191-446e-8a09-b05ef9ab2ada" providerId="AD" clId="Web-{C8E1DD8B-7847-40DD-9B6F-359ABF1AE29C}" dt="2022-03-08T15:20:08.880" v="64"/>
          <ac:spMkLst>
            <pc:docMk/>
            <pc:sldMk cId="40735704" sldId="257"/>
            <ac:spMk id="2" creationId="{C28FEE8E-FF6F-4F43-AB01-91C078CB65F6}"/>
          </ac:spMkLst>
        </pc:spChg>
        <pc:spChg chg="del">
          <ac:chgData name="Chenji,Vidya" userId="S::vc442@drexel.edu::a6ea0a79-2191-446e-8a09-b05ef9ab2ada" providerId="AD" clId="Web-{C8E1DD8B-7847-40DD-9B6F-359ABF1AE29C}" dt="2022-03-08T15:19:44.269" v="63"/>
          <ac:spMkLst>
            <pc:docMk/>
            <pc:sldMk cId="40735704" sldId="257"/>
            <ac:spMk id="27" creationId="{247B6BBF-09F2-4A29-AE4E-3771E2924817}"/>
          </ac:spMkLst>
        </pc:spChg>
        <pc:spChg chg="del">
          <ac:chgData name="Chenji,Vidya" userId="S::vc442@drexel.edu::a6ea0a79-2191-446e-8a09-b05ef9ab2ada" providerId="AD" clId="Web-{C8E1DD8B-7847-40DD-9B6F-359ABF1AE29C}" dt="2022-03-08T15:19:44.269" v="63"/>
          <ac:spMkLst>
            <pc:docMk/>
            <pc:sldMk cId="40735704" sldId="257"/>
            <ac:spMk id="29" creationId="{535742DD-1B16-4E9D-B715-0D74B4574A68}"/>
          </ac:spMkLst>
        </pc:spChg>
        <pc:graphicFrameChg chg="mod ord">
          <ac:chgData name="Chenji,Vidya" userId="S::vc442@drexel.edu::a6ea0a79-2191-446e-8a09-b05ef9ab2ada" providerId="AD" clId="Web-{C8E1DD8B-7847-40DD-9B6F-359ABF1AE29C}" dt="2022-03-08T15:20:08.880" v="64"/>
          <ac:graphicFrameMkLst>
            <pc:docMk/>
            <pc:sldMk cId="40735704" sldId="257"/>
            <ac:graphicFrameMk id="12" creationId="{58245EE2-00B5-47D1-9AE0-75586A4F236A}"/>
          </ac:graphicFrameMkLst>
        </pc:graphicFrameChg>
      </pc:sldChg>
      <pc:sldChg chg="delSp modSp mod modClrScheme delDesignElem chgLayout">
        <pc:chgData name="Chenji,Vidya" userId="S::vc442@drexel.edu::a6ea0a79-2191-446e-8a09-b05ef9ab2ada" providerId="AD" clId="Web-{C8E1DD8B-7847-40DD-9B6F-359ABF1AE29C}" dt="2022-03-08T15:20:08.880" v="64"/>
        <pc:sldMkLst>
          <pc:docMk/>
          <pc:sldMk cId="1419887350" sldId="258"/>
        </pc:sldMkLst>
        <pc:spChg chg="mod ord">
          <ac:chgData name="Chenji,Vidya" userId="S::vc442@drexel.edu::a6ea0a79-2191-446e-8a09-b05ef9ab2ada" providerId="AD" clId="Web-{C8E1DD8B-7847-40DD-9B6F-359ABF1AE29C}" dt="2022-03-08T15:20:08.880" v="64"/>
          <ac:spMkLst>
            <pc:docMk/>
            <pc:sldMk cId="1419887350" sldId="258"/>
            <ac:spMk id="2" creationId="{F8C764E7-E79D-42CD-AB13-EF65D79ECA78}"/>
          </ac:spMkLst>
        </pc:spChg>
        <pc:spChg chg="del">
          <ac:chgData name="Chenji,Vidya" userId="S::vc442@drexel.edu::a6ea0a79-2191-446e-8a09-b05ef9ab2ada" providerId="AD" clId="Web-{C8E1DD8B-7847-40DD-9B6F-359ABF1AE29C}" dt="2022-03-08T15:19:44.269" v="63"/>
          <ac:spMkLst>
            <pc:docMk/>
            <pc:sldMk cId="1419887350" sldId="258"/>
            <ac:spMk id="28" creationId="{7B831B6F-405A-4B47-B9BB-5CA88F285844}"/>
          </ac:spMkLst>
        </pc:spChg>
        <pc:spChg chg="del">
          <ac:chgData name="Chenji,Vidya" userId="S::vc442@drexel.edu::a6ea0a79-2191-446e-8a09-b05ef9ab2ada" providerId="AD" clId="Web-{C8E1DD8B-7847-40DD-9B6F-359ABF1AE29C}" dt="2022-03-08T15:19:44.269" v="63"/>
          <ac:spMkLst>
            <pc:docMk/>
            <pc:sldMk cId="1419887350" sldId="258"/>
            <ac:spMk id="30" creationId="{3CE8AF5E-D374-4CF1-90CC-35CF73B81C3E}"/>
          </ac:spMkLst>
        </pc:spChg>
        <pc:graphicFrameChg chg="mod ord">
          <ac:chgData name="Chenji,Vidya" userId="S::vc442@drexel.edu::a6ea0a79-2191-446e-8a09-b05ef9ab2ada" providerId="AD" clId="Web-{C8E1DD8B-7847-40DD-9B6F-359ABF1AE29C}" dt="2022-03-08T15:20:08.880" v="64"/>
          <ac:graphicFrameMkLst>
            <pc:docMk/>
            <pc:sldMk cId="1419887350" sldId="258"/>
            <ac:graphicFrameMk id="14" creationId="{94269831-1294-4B7F-B860-AA9946721E29}"/>
          </ac:graphicFrameMkLst>
        </pc:graphicFrameChg>
        <pc:inkChg chg="del">
          <ac:chgData name="Chenji,Vidya" userId="S::vc442@drexel.edu::a6ea0a79-2191-446e-8a09-b05ef9ab2ada" providerId="AD" clId="Web-{C8E1DD8B-7847-40DD-9B6F-359ABF1AE29C}" dt="2022-03-08T15:19:44.269" v="63"/>
          <ac:inkMkLst>
            <pc:docMk/>
            <pc:sldMk cId="1419887350" sldId="258"/>
            <ac:inkMk id="32" creationId="{070477C5-0410-4E4F-97A1-F84C2465C187}"/>
          </ac:inkMkLst>
        </pc:inkChg>
      </pc:sldChg>
      <pc:sldChg chg="delSp modSp mod modClrScheme delDesignElem chgLayout">
        <pc:chgData name="Chenji,Vidya" userId="S::vc442@drexel.edu::a6ea0a79-2191-446e-8a09-b05ef9ab2ada" providerId="AD" clId="Web-{C8E1DD8B-7847-40DD-9B6F-359ABF1AE29C}" dt="2022-03-08T15:20:08.880" v="64"/>
        <pc:sldMkLst>
          <pc:docMk/>
          <pc:sldMk cId="368411407" sldId="259"/>
        </pc:sldMkLst>
        <pc:spChg chg="mod ord">
          <ac:chgData name="Chenji,Vidya" userId="S::vc442@drexel.edu::a6ea0a79-2191-446e-8a09-b05ef9ab2ada" providerId="AD" clId="Web-{C8E1DD8B-7847-40DD-9B6F-359ABF1AE29C}" dt="2022-03-08T15:20:08.880" v="64"/>
          <ac:spMkLst>
            <pc:docMk/>
            <pc:sldMk cId="368411407" sldId="259"/>
            <ac:spMk id="2" creationId="{396553AE-1D74-4765-8548-17C779EED998}"/>
          </ac:spMkLst>
        </pc:spChg>
        <pc:spChg chg="mod ord">
          <ac:chgData name="Chenji,Vidya" userId="S::vc442@drexel.edu::a6ea0a79-2191-446e-8a09-b05ef9ab2ada" providerId="AD" clId="Web-{C8E1DD8B-7847-40DD-9B6F-359ABF1AE29C}" dt="2022-03-08T15:20:08.880" v="64"/>
          <ac:spMkLst>
            <pc:docMk/>
            <pc:sldMk cId="368411407" sldId="259"/>
            <ac:spMk id="6" creationId="{EE3ED478-F47D-4955-9B2D-C190DA60614B}"/>
          </ac:spMkLst>
        </pc:spChg>
        <pc:spChg chg="del">
          <ac:chgData name="Chenji,Vidya" userId="S::vc442@drexel.edu::a6ea0a79-2191-446e-8a09-b05ef9ab2ada" providerId="AD" clId="Web-{C8E1DD8B-7847-40DD-9B6F-359ABF1AE29C}" dt="2022-03-08T15:19:44.269" v="63"/>
          <ac:spMkLst>
            <pc:docMk/>
            <pc:sldMk cId="368411407" sldId="259"/>
            <ac:spMk id="21" creationId="{777A147A-9ED8-46B4-8660-1B3C2AA880B5}"/>
          </ac:spMkLst>
        </pc:spChg>
        <pc:spChg chg="del">
          <ac:chgData name="Chenji,Vidya" userId="S::vc442@drexel.edu::a6ea0a79-2191-446e-8a09-b05ef9ab2ada" providerId="AD" clId="Web-{C8E1DD8B-7847-40DD-9B6F-359ABF1AE29C}" dt="2022-03-08T15:19:44.269" v="63"/>
          <ac:spMkLst>
            <pc:docMk/>
            <pc:sldMk cId="368411407" sldId="259"/>
            <ac:spMk id="22" creationId="{5D6C15A0-C087-4593-8414-2B4EC1CDC3DE}"/>
          </ac:spMkLst>
        </pc:spChg>
      </pc:sldChg>
      <pc:sldChg chg="modSp mod modClrScheme chgLayout">
        <pc:chgData name="Chenji,Vidya" userId="S::vc442@drexel.edu::a6ea0a79-2191-446e-8a09-b05ef9ab2ada" providerId="AD" clId="Web-{C8E1DD8B-7847-40DD-9B6F-359ABF1AE29C}" dt="2022-03-08T15:20:08.880" v="64"/>
        <pc:sldMkLst>
          <pc:docMk/>
          <pc:sldMk cId="1932895386" sldId="260"/>
        </pc:sldMkLst>
        <pc:spChg chg="mod ord">
          <ac:chgData name="Chenji,Vidya" userId="S::vc442@drexel.edu::a6ea0a79-2191-446e-8a09-b05ef9ab2ada" providerId="AD" clId="Web-{C8E1DD8B-7847-40DD-9B6F-359ABF1AE29C}" dt="2022-03-08T15:20:08.880" v="64"/>
          <ac:spMkLst>
            <pc:docMk/>
            <pc:sldMk cId="1932895386" sldId="260"/>
            <ac:spMk id="2" creationId="{350D6944-2F49-4E33-8214-8674093D06AD}"/>
          </ac:spMkLst>
        </pc:spChg>
        <pc:picChg chg="mod ord">
          <ac:chgData name="Chenji,Vidya" userId="S::vc442@drexel.edu::a6ea0a79-2191-446e-8a09-b05ef9ab2ada" providerId="AD" clId="Web-{C8E1DD8B-7847-40DD-9B6F-359ABF1AE29C}" dt="2022-03-08T15:20:08.880" v="64"/>
          <ac:picMkLst>
            <pc:docMk/>
            <pc:sldMk cId="1932895386" sldId="260"/>
            <ac:picMk id="5" creationId="{F5D8847B-8D1E-49FA-A795-46F1B0886271}"/>
          </ac:picMkLst>
        </pc:picChg>
      </pc:sldChg>
      <pc:sldChg chg="delSp modSp mod modClrScheme delDesignElem chgLayout">
        <pc:chgData name="Chenji,Vidya" userId="S::vc442@drexel.edu::a6ea0a79-2191-446e-8a09-b05ef9ab2ada" providerId="AD" clId="Web-{C8E1DD8B-7847-40DD-9B6F-359ABF1AE29C}" dt="2022-03-08T15:20:08.880" v="64"/>
        <pc:sldMkLst>
          <pc:docMk/>
          <pc:sldMk cId="55901614" sldId="262"/>
        </pc:sldMkLst>
        <pc:spChg chg="mod ord">
          <ac:chgData name="Chenji,Vidya" userId="S::vc442@drexel.edu::a6ea0a79-2191-446e-8a09-b05ef9ab2ada" providerId="AD" clId="Web-{C8E1DD8B-7847-40DD-9B6F-359ABF1AE29C}" dt="2022-03-08T15:20:08.880" v="64"/>
          <ac:spMkLst>
            <pc:docMk/>
            <pc:sldMk cId="55901614" sldId="262"/>
            <ac:spMk id="2" creationId="{35865751-19A0-4FC8-B8C1-85E7B532DB92}"/>
          </ac:spMkLst>
        </pc:spChg>
        <pc:spChg chg="del">
          <ac:chgData name="Chenji,Vidya" userId="S::vc442@drexel.edu::a6ea0a79-2191-446e-8a09-b05ef9ab2ada" providerId="AD" clId="Web-{C8E1DD8B-7847-40DD-9B6F-359ABF1AE29C}" dt="2022-03-08T15:19:44.269" v="63"/>
          <ac:spMkLst>
            <pc:docMk/>
            <pc:sldMk cId="55901614" sldId="262"/>
            <ac:spMk id="23" creationId="{2E442304-DDBD-4F7B-8017-36BCC863FB40}"/>
          </ac:spMkLst>
        </pc:spChg>
        <pc:spChg chg="del">
          <ac:chgData name="Chenji,Vidya" userId="S::vc442@drexel.edu::a6ea0a79-2191-446e-8a09-b05ef9ab2ada" providerId="AD" clId="Web-{C8E1DD8B-7847-40DD-9B6F-359ABF1AE29C}" dt="2022-03-08T15:19:44.269" v="63"/>
          <ac:spMkLst>
            <pc:docMk/>
            <pc:sldMk cId="55901614" sldId="262"/>
            <ac:spMk id="25" creationId="{535742DD-1B16-4E9D-B715-0D74B4574A68}"/>
          </ac:spMkLst>
        </pc:spChg>
        <pc:graphicFrameChg chg="mod ord">
          <ac:chgData name="Chenji,Vidya" userId="S::vc442@drexel.edu::a6ea0a79-2191-446e-8a09-b05ef9ab2ada" providerId="AD" clId="Web-{C8E1DD8B-7847-40DD-9B6F-359ABF1AE29C}" dt="2022-03-08T15:20:08.880" v="64"/>
          <ac:graphicFrameMkLst>
            <pc:docMk/>
            <pc:sldMk cId="55901614" sldId="262"/>
            <ac:graphicFrameMk id="12" creationId="{F4FB4ECB-76F8-4DE3-951D-8D9E5D00A4E6}"/>
          </ac:graphicFrameMkLst>
        </pc:graphicFrameChg>
      </pc:sldChg>
      <pc:sldChg chg="delSp modSp mod modClrScheme delDesignElem chgLayout">
        <pc:chgData name="Chenji,Vidya" userId="S::vc442@drexel.edu::a6ea0a79-2191-446e-8a09-b05ef9ab2ada" providerId="AD" clId="Web-{C8E1DD8B-7847-40DD-9B6F-359ABF1AE29C}" dt="2022-03-08T15:20:08.880" v="64"/>
        <pc:sldMkLst>
          <pc:docMk/>
          <pc:sldMk cId="851186494" sldId="263"/>
        </pc:sldMkLst>
        <pc:spChg chg="mod ord">
          <ac:chgData name="Chenji,Vidya" userId="S::vc442@drexel.edu::a6ea0a79-2191-446e-8a09-b05ef9ab2ada" providerId="AD" clId="Web-{C8E1DD8B-7847-40DD-9B6F-359ABF1AE29C}" dt="2022-03-08T15:20:08.880" v="64"/>
          <ac:spMkLst>
            <pc:docMk/>
            <pc:sldMk cId="851186494" sldId="263"/>
            <ac:spMk id="2" creationId="{706E8A80-3119-4E4E-9C41-96ADF568374E}"/>
          </ac:spMkLst>
        </pc:spChg>
        <pc:spChg chg="del">
          <ac:chgData name="Chenji,Vidya" userId="S::vc442@drexel.edu::a6ea0a79-2191-446e-8a09-b05ef9ab2ada" providerId="AD" clId="Web-{C8E1DD8B-7847-40DD-9B6F-359ABF1AE29C}" dt="2022-03-08T15:19:44.269" v="63"/>
          <ac:spMkLst>
            <pc:docMk/>
            <pc:sldMk cId="851186494" sldId="263"/>
            <ac:spMk id="26" creationId="{2E442304-DDBD-4F7B-8017-36BCC863FB40}"/>
          </ac:spMkLst>
        </pc:spChg>
        <pc:spChg chg="del">
          <ac:chgData name="Chenji,Vidya" userId="S::vc442@drexel.edu::a6ea0a79-2191-446e-8a09-b05ef9ab2ada" providerId="AD" clId="Web-{C8E1DD8B-7847-40DD-9B6F-359ABF1AE29C}" dt="2022-03-08T15:19:44.269" v="63"/>
          <ac:spMkLst>
            <pc:docMk/>
            <pc:sldMk cId="851186494" sldId="263"/>
            <ac:spMk id="28" creationId="{535742DD-1B16-4E9D-B715-0D74B4574A68}"/>
          </ac:spMkLst>
        </pc:spChg>
        <pc:graphicFrameChg chg="mod ord">
          <ac:chgData name="Chenji,Vidya" userId="S::vc442@drexel.edu::a6ea0a79-2191-446e-8a09-b05ef9ab2ada" providerId="AD" clId="Web-{C8E1DD8B-7847-40DD-9B6F-359ABF1AE29C}" dt="2022-03-08T15:20:08.880" v="64"/>
          <ac:graphicFrameMkLst>
            <pc:docMk/>
            <pc:sldMk cId="851186494" sldId="263"/>
            <ac:graphicFrameMk id="5" creationId="{9BF49EE4-742D-4BD2-ABF8-D7C9CBAAF976}"/>
          </ac:graphicFrameMkLst>
        </pc:graphicFrameChg>
      </pc:sldChg>
      <pc:sldChg chg="addSp delSp modSp mod setBg modClrScheme setClrOvrMap delDesignElem chgLayout">
        <pc:chgData name="Chenji,Vidya" userId="S::vc442@drexel.edu::a6ea0a79-2191-446e-8a09-b05ef9ab2ada" providerId="AD" clId="Web-{C8E1DD8B-7847-40DD-9B6F-359ABF1AE29C}" dt="2022-03-08T15:20:36.646" v="69"/>
        <pc:sldMkLst>
          <pc:docMk/>
          <pc:sldMk cId="2620275986" sldId="264"/>
        </pc:sldMkLst>
        <pc:spChg chg="mod ord">
          <ac:chgData name="Chenji,Vidya" userId="S::vc442@drexel.edu::a6ea0a79-2191-446e-8a09-b05ef9ab2ada" providerId="AD" clId="Web-{C8E1DD8B-7847-40DD-9B6F-359ABF1AE29C}" dt="2022-03-08T15:20:36.646" v="69"/>
          <ac:spMkLst>
            <pc:docMk/>
            <pc:sldMk cId="2620275986" sldId="264"/>
            <ac:spMk id="2" creationId="{89C6A002-776C-49AC-9541-D5D1296EA887}"/>
          </ac:spMkLst>
        </pc:spChg>
        <pc:spChg chg="mod ord">
          <ac:chgData name="Chenji,Vidya" userId="S::vc442@drexel.edu::a6ea0a79-2191-446e-8a09-b05ef9ab2ada" providerId="AD" clId="Web-{C8E1DD8B-7847-40DD-9B6F-359ABF1AE29C}" dt="2022-03-08T15:20:36.646" v="69"/>
          <ac:spMkLst>
            <pc:docMk/>
            <pc:sldMk cId="2620275986" sldId="264"/>
            <ac:spMk id="3" creationId="{7E4CE98E-704E-43E5-B302-AAD60CE38635}"/>
          </ac:spMkLst>
        </pc:spChg>
        <pc:spChg chg="del">
          <ac:chgData name="Chenji,Vidya" userId="S::vc442@drexel.edu::a6ea0a79-2191-446e-8a09-b05ef9ab2ada" providerId="AD" clId="Web-{C8E1DD8B-7847-40DD-9B6F-359ABF1AE29C}" dt="2022-03-08T15:19:44.269" v="63"/>
          <ac:spMkLst>
            <pc:docMk/>
            <pc:sldMk cId="2620275986" sldId="264"/>
            <ac:spMk id="10" creationId="{8A95209C-5275-4E15-8EA7-7F42980ABF2D}"/>
          </ac:spMkLst>
        </pc:spChg>
        <pc:spChg chg="del">
          <ac:chgData name="Chenji,Vidya" userId="S::vc442@drexel.edu::a6ea0a79-2191-446e-8a09-b05ef9ab2ada" providerId="AD" clId="Web-{C8E1DD8B-7847-40DD-9B6F-359ABF1AE29C}" dt="2022-03-08T15:19:44.269" v="63"/>
          <ac:spMkLst>
            <pc:docMk/>
            <pc:sldMk cId="2620275986" sldId="264"/>
            <ac:spMk id="12" creationId="{4F2ED431-E304-4FF0-9F4E-032783C9D612}"/>
          </ac:spMkLst>
        </pc:spChg>
        <pc:spChg chg="del">
          <ac:chgData name="Chenji,Vidya" userId="S::vc442@drexel.edu::a6ea0a79-2191-446e-8a09-b05ef9ab2ada" providerId="AD" clId="Web-{C8E1DD8B-7847-40DD-9B6F-359ABF1AE29C}" dt="2022-03-08T15:19:44.269" v="63"/>
          <ac:spMkLst>
            <pc:docMk/>
            <pc:sldMk cId="2620275986" sldId="264"/>
            <ac:spMk id="17" creationId="{4E87FCFB-2CCE-460D-B3DD-557C8BD1B94A}"/>
          </ac:spMkLst>
        </pc:spChg>
        <pc:spChg chg="add del">
          <ac:chgData name="Chenji,Vidya" userId="S::vc442@drexel.edu::a6ea0a79-2191-446e-8a09-b05ef9ab2ada" providerId="AD" clId="Web-{C8E1DD8B-7847-40DD-9B6F-359ABF1AE29C}" dt="2022-03-08T15:20:25.958" v="66"/>
          <ac:spMkLst>
            <pc:docMk/>
            <pc:sldMk cId="2620275986" sldId="264"/>
            <ac:spMk id="18" creationId="{EA2FDD84-DF8E-4A11-A99D-A1BA5845B2C8}"/>
          </ac:spMkLst>
        </pc:spChg>
        <pc:spChg chg="add del">
          <ac:chgData name="Chenji,Vidya" userId="S::vc442@drexel.edu::a6ea0a79-2191-446e-8a09-b05ef9ab2ada" providerId="AD" clId="Web-{C8E1DD8B-7847-40DD-9B6F-359ABF1AE29C}" dt="2022-03-08T15:20:36.552" v="68"/>
          <ac:spMkLst>
            <pc:docMk/>
            <pc:sldMk cId="2620275986" sldId="264"/>
            <ac:spMk id="22" creationId="{15572A79-1801-44EB-BDC2-BAEE6B473DE8}"/>
          </ac:spMkLst>
        </pc:spChg>
        <pc:spChg chg="add">
          <ac:chgData name="Chenji,Vidya" userId="S::vc442@drexel.edu::a6ea0a79-2191-446e-8a09-b05ef9ab2ada" providerId="AD" clId="Web-{C8E1DD8B-7847-40DD-9B6F-359ABF1AE29C}" dt="2022-03-08T15:20:36.646" v="69"/>
          <ac:spMkLst>
            <pc:docMk/>
            <pc:sldMk cId="2620275986" sldId="264"/>
            <ac:spMk id="26" creationId="{EA2FDD84-DF8E-4A11-A99D-A1BA5845B2C8}"/>
          </ac:spMkLst>
        </pc:spChg>
        <pc:picChg chg="mod ord">
          <ac:chgData name="Chenji,Vidya" userId="S::vc442@drexel.edu::a6ea0a79-2191-446e-8a09-b05ef9ab2ada" providerId="AD" clId="Web-{C8E1DD8B-7847-40DD-9B6F-359ABF1AE29C}" dt="2022-03-08T15:20:36.646" v="69"/>
          <ac:picMkLst>
            <pc:docMk/>
            <pc:sldMk cId="2620275986" sldId="264"/>
            <ac:picMk id="6" creationId="{AAA641DE-0028-4252-919B-8C667B817669}"/>
          </ac:picMkLst>
        </pc:picChg>
        <pc:picChg chg="add del">
          <ac:chgData name="Chenji,Vidya" userId="S::vc442@drexel.edu::a6ea0a79-2191-446e-8a09-b05ef9ab2ada" providerId="AD" clId="Web-{C8E1DD8B-7847-40DD-9B6F-359ABF1AE29C}" dt="2022-03-08T15:20:25.958" v="66"/>
          <ac:picMkLst>
            <pc:docMk/>
            <pc:sldMk cId="2620275986" sldId="264"/>
            <ac:picMk id="16" creationId="{A83CC74B-9264-491A-863F-C4BB37CA2F52}"/>
          </ac:picMkLst>
        </pc:picChg>
        <pc:picChg chg="add del">
          <ac:chgData name="Chenji,Vidya" userId="S::vc442@drexel.edu::a6ea0a79-2191-446e-8a09-b05ef9ab2ada" providerId="AD" clId="Web-{C8E1DD8B-7847-40DD-9B6F-359ABF1AE29C}" dt="2022-03-08T15:20:36.552" v="68"/>
          <ac:picMkLst>
            <pc:docMk/>
            <pc:sldMk cId="2620275986" sldId="264"/>
            <ac:picMk id="21" creationId="{6441B39E-9CEC-491F-9A5D-487DED644F38}"/>
          </ac:picMkLst>
        </pc:picChg>
        <pc:picChg chg="add">
          <ac:chgData name="Chenji,Vidya" userId="S::vc442@drexel.edu::a6ea0a79-2191-446e-8a09-b05ef9ab2ada" providerId="AD" clId="Web-{C8E1DD8B-7847-40DD-9B6F-359ABF1AE29C}" dt="2022-03-08T15:20:36.646" v="69"/>
          <ac:picMkLst>
            <pc:docMk/>
            <pc:sldMk cId="2620275986" sldId="264"/>
            <ac:picMk id="25" creationId="{A83CC74B-9264-491A-863F-C4BB37CA2F52}"/>
          </ac:picMkLst>
        </pc:picChg>
        <pc:cxnChg chg="add del">
          <ac:chgData name="Chenji,Vidya" userId="S::vc442@drexel.edu::a6ea0a79-2191-446e-8a09-b05ef9ab2ada" providerId="AD" clId="Web-{C8E1DD8B-7847-40DD-9B6F-359ABF1AE29C}" dt="2022-03-08T15:20:25.958" v="66"/>
          <ac:cxnSpMkLst>
            <pc:docMk/>
            <pc:sldMk cId="2620275986" sldId="264"/>
            <ac:cxnSpMk id="19" creationId="{6409CEAD-DD30-4A84-8D22-B652680401B2}"/>
          </ac:cxnSpMkLst>
        </pc:cxnChg>
        <pc:cxnChg chg="add del">
          <ac:chgData name="Chenji,Vidya" userId="S::vc442@drexel.edu::a6ea0a79-2191-446e-8a09-b05ef9ab2ada" providerId="AD" clId="Web-{C8E1DD8B-7847-40DD-9B6F-359ABF1AE29C}" dt="2022-03-08T15:20:36.552" v="68"/>
          <ac:cxnSpMkLst>
            <pc:docMk/>
            <pc:sldMk cId="2620275986" sldId="264"/>
            <ac:cxnSpMk id="23" creationId="{7FD37111-10AC-4926-81AC-9AD3968FD1C0}"/>
          </ac:cxnSpMkLst>
        </pc:cxnChg>
        <pc:cxnChg chg="add">
          <ac:chgData name="Chenji,Vidya" userId="S::vc442@drexel.edu::a6ea0a79-2191-446e-8a09-b05ef9ab2ada" providerId="AD" clId="Web-{C8E1DD8B-7847-40DD-9B6F-359ABF1AE29C}" dt="2022-03-08T15:20:36.646" v="69"/>
          <ac:cxnSpMkLst>
            <pc:docMk/>
            <pc:sldMk cId="2620275986" sldId="264"/>
            <ac:cxnSpMk id="27" creationId="{6409CEAD-DD30-4A84-8D22-B652680401B2}"/>
          </ac:cxnSpMkLst>
        </pc:cxnChg>
      </pc:sldChg>
      <pc:sldChg chg="delSp modSp mod modClrScheme delDesignElem chgLayout">
        <pc:chgData name="Chenji,Vidya" userId="S::vc442@drexel.edu::a6ea0a79-2191-446e-8a09-b05ef9ab2ada" providerId="AD" clId="Web-{C8E1DD8B-7847-40DD-9B6F-359ABF1AE29C}" dt="2022-03-08T15:20:08.880" v="64"/>
        <pc:sldMkLst>
          <pc:docMk/>
          <pc:sldMk cId="1004646936" sldId="265"/>
        </pc:sldMkLst>
        <pc:spChg chg="mod ord">
          <ac:chgData name="Chenji,Vidya" userId="S::vc442@drexel.edu::a6ea0a79-2191-446e-8a09-b05ef9ab2ada" providerId="AD" clId="Web-{C8E1DD8B-7847-40DD-9B6F-359ABF1AE29C}" dt="2022-03-08T15:20:08.880" v="64"/>
          <ac:spMkLst>
            <pc:docMk/>
            <pc:sldMk cId="1004646936" sldId="265"/>
            <ac:spMk id="2" creationId="{137AA1FC-3700-47AD-B4F1-64F46566493A}"/>
          </ac:spMkLst>
        </pc:spChg>
        <pc:spChg chg="del">
          <ac:chgData name="Chenji,Vidya" userId="S::vc442@drexel.edu::a6ea0a79-2191-446e-8a09-b05ef9ab2ada" providerId="AD" clId="Web-{C8E1DD8B-7847-40DD-9B6F-359ABF1AE29C}" dt="2022-03-08T15:19:44.269" v="63"/>
          <ac:spMkLst>
            <pc:docMk/>
            <pc:sldMk cId="1004646936" sldId="265"/>
            <ac:spMk id="14" creationId="{247B6BBF-09F2-4A29-AE4E-3771E2924817}"/>
          </ac:spMkLst>
        </pc:spChg>
        <pc:spChg chg="del">
          <ac:chgData name="Chenji,Vidya" userId="S::vc442@drexel.edu::a6ea0a79-2191-446e-8a09-b05ef9ab2ada" providerId="AD" clId="Web-{C8E1DD8B-7847-40DD-9B6F-359ABF1AE29C}" dt="2022-03-08T15:19:44.269" v="63"/>
          <ac:spMkLst>
            <pc:docMk/>
            <pc:sldMk cId="1004646936" sldId="265"/>
            <ac:spMk id="16" creationId="{535742DD-1B16-4E9D-B715-0D74B4574A68}"/>
          </ac:spMkLst>
        </pc:spChg>
        <pc:graphicFrameChg chg="mod ord">
          <ac:chgData name="Chenji,Vidya" userId="S::vc442@drexel.edu::a6ea0a79-2191-446e-8a09-b05ef9ab2ada" providerId="AD" clId="Web-{C8E1DD8B-7847-40DD-9B6F-359ABF1AE29C}" dt="2022-03-08T15:20:08.880" v="64"/>
          <ac:graphicFrameMkLst>
            <pc:docMk/>
            <pc:sldMk cId="1004646936" sldId="265"/>
            <ac:graphicFrameMk id="5" creationId="{4E982C1D-41A9-48C7-9306-653016F978FE}"/>
          </ac:graphicFrameMkLst>
        </pc:graphicFrameChg>
      </pc:sldChg>
      <pc:sldChg chg="addSp delSp modSp mod setBg modClrScheme delDesignElem chgLayout">
        <pc:chgData name="Chenji,Vidya" userId="S::vc442@drexel.edu::a6ea0a79-2191-446e-8a09-b05ef9ab2ada" providerId="AD" clId="Web-{C8E1DD8B-7847-40DD-9B6F-359ABF1AE29C}" dt="2022-03-08T15:29:19.116" v="111"/>
        <pc:sldMkLst>
          <pc:docMk/>
          <pc:sldMk cId="2748383627" sldId="266"/>
        </pc:sldMkLst>
        <pc:spChg chg="mod ord">
          <ac:chgData name="Chenji,Vidya" userId="S::vc442@drexel.edu::a6ea0a79-2191-446e-8a09-b05ef9ab2ada" providerId="AD" clId="Web-{C8E1DD8B-7847-40DD-9B6F-359ABF1AE29C}" dt="2022-03-08T15:29:19.116" v="111"/>
          <ac:spMkLst>
            <pc:docMk/>
            <pc:sldMk cId="2748383627" sldId="266"/>
            <ac:spMk id="2" creationId="{F8C764E7-E79D-42CD-AB13-EF65D79ECA78}"/>
          </ac:spMkLst>
        </pc:spChg>
        <pc:spChg chg="mod ord">
          <ac:chgData name="Chenji,Vidya" userId="S::vc442@drexel.edu::a6ea0a79-2191-446e-8a09-b05ef9ab2ada" providerId="AD" clId="Web-{C8E1DD8B-7847-40DD-9B6F-359ABF1AE29C}" dt="2022-03-08T15:29:19.116" v="111"/>
          <ac:spMkLst>
            <pc:docMk/>
            <pc:sldMk cId="2748383627" sldId="266"/>
            <ac:spMk id="7" creationId="{BA31C559-4B6C-EF4E-BC8A-5D41809B399D}"/>
          </ac:spMkLst>
        </pc:spChg>
        <pc:spChg chg="del">
          <ac:chgData name="Chenji,Vidya" userId="S::vc442@drexel.edu::a6ea0a79-2191-446e-8a09-b05ef9ab2ada" providerId="AD" clId="Web-{C8E1DD8B-7847-40DD-9B6F-359ABF1AE29C}" dt="2022-03-08T15:19:44.269" v="63"/>
          <ac:spMkLst>
            <pc:docMk/>
            <pc:sldMk cId="2748383627" sldId="266"/>
            <ac:spMk id="70" creationId="{7B831B6F-405A-4B47-B9BB-5CA88F285844}"/>
          </ac:spMkLst>
        </pc:spChg>
        <pc:spChg chg="del">
          <ac:chgData name="Chenji,Vidya" userId="S::vc442@drexel.edu::a6ea0a79-2191-446e-8a09-b05ef9ab2ada" providerId="AD" clId="Web-{C8E1DD8B-7847-40DD-9B6F-359ABF1AE29C}" dt="2022-03-08T15:19:44.269" v="63"/>
          <ac:spMkLst>
            <pc:docMk/>
            <pc:sldMk cId="2748383627" sldId="266"/>
            <ac:spMk id="72" creationId="{15109354-9C5D-4F8C-B0E6-D1043C7BF20A}"/>
          </ac:spMkLst>
        </pc:spChg>
        <pc:spChg chg="del">
          <ac:chgData name="Chenji,Vidya" userId="S::vc442@drexel.edu::a6ea0a79-2191-446e-8a09-b05ef9ab2ada" providerId="AD" clId="Web-{C8E1DD8B-7847-40DD-9B6F-359ABF1AE29C}" dt="2022-03-08T15:19:44.269" v="63"/>
          <ac:spMkLst>
            <pc:docMk/>
            <pc:sldMk cId="2748383627" sldId="266"/>
            <ac:spMk id="74" creationId="{3CE8AF5E-D374-4CF1-90CC-35CF73B81C3E}"/>
          </ac:spMkLst>
        </pc:spChg>
        <pc:picChg chg="mod ord">
          <ac:chgData name="Chenji,Vidya" userId="S::vc442@drexel.edu::a6ea0a79-2191-446e-8a09-b05ef9ab2ada" providerId="AD" clId="Web-{C8E1DD8B-7847-40DD-9B6F-359ABF1AE29C}" dt="2022-03-08T15:29:19.116" v="111"/>
          <ac:picMkLst>
            <pc:docMk/>
            <pc:sldMk cId="2748383627" sldId="266"/>
            <ac:picMk id="3" creationId="{3FD4B28F-AB6A-4375-8D63-E4FFFB758DB2}"/>
          </ac:picMkLst>
        </pc:picChg>
        <pc:picChg chg="add">
          <ac:chgData name="Chenji,Vidya" userId="S::vc442@drexel.edu::a6ea0a79-2191-446e-8a09-b05ef9ab2ada" providerId="AD" clId="Web-{C8E1DD8B-7847-40DD-9B6F-359ABF1AE29C}" dt="2022-03-08T15:29:19.116" v="111"/>
          <ac:picMkLst>
            <pc:docMk/>
            <pc:sldMk cId="2748383627" sldId="266"/>
            <ac:picMk id="12" creationId="{292E7AF0-A589-43B3-A1DE-8807EC76976B}"/>
          </ac:picMkLst>
        </pc:picChg>
        <pc:inkChg chg="del">
          <ac:chgData name="Chenji,Vidya" userId="S::vc442@drexel.edu::a6ea0a79-2191-446e-8a09-b05ef9ab2ada" providerId="AD" clId="Web-{C8E1DD8B-7847-40DD-9B6F-359ABF1AE29C}" dt="2022-03-08T15:19:44.269" v="63"/>
          <ac:inkMkLst>
            <pc:docMk/>
            <pc:sldMk cId="2748383627" sldId="266"/>
            <ac:inkMk id="76" creationId="{070477C5-0410-4E4F-97A1-F84C2465C187}"/>
          </ac:inkMkLst>
        </pc:inkChg>
        <pc:cxnChg chg="add">
          <ac:chgData name="Chenji,Vidya" userId="S::vc442@drexel.edu::a6ea0a79-2191-446e-8a09-b05ef9ab2ada" providerId="AD" clId="Web-{C8E1DD8B-7847-40DD-9B6F-359ABF1AE29C}" dt="2022-03-08T15:29:19.116" v="111"/>
          <ac:cxnSpMkLst>
            <pc:docMk/>
            <pc:sldMk cId="2748383627" sldId="266"/>
            <ac:cxnSpMk id="9" creationId="{29BCDD02-D5E3-4D30-8587-66036C8910BF}"/>
          </ac:cxnSpMkLst>
        </pc:cxnChg>
      </pc:sldChg>
      <pc:sldChg chg="modSp mod modClrScheme chgLayout">
        <pc:chgData name="Chenji,Vidya" userId="S::vc442@drexel.edu::a6ea0a79-2191-446e-8a09-b05ef9ab2ada" providerId="AD" clId="Web-{C8E1DD8B-7847-40DD-9B6F-359ABF1AE29C}" dt="2022-03-08T15:20:08.880" v="64"/>
        <pc:sldMkLst>
          <pc:docMk/>
          <pc:sldMk cId="3566425244" sldId="267"/>
        </pc:sldMkLst>
        <pc:spChg chg="mod ord">
          <ac:chgData name="Chenji,Vidya" userId="S::vc442@drexel.edu::a6ea0a79-2191-446e-8a09-b05ef9ab2ada" providerId="AD" clId="Web-{C8E1DD8B-7847-40DD-9B6F-359ABF1AE29C}" dt="2022-03-08T15:20:08.880" v="64"/>
          <ac:spMkLst>
            <pc:docMk/>
            <pc:sldMk cId="3566425244" sldId="267"/>
            <ac:spMk id="2" creationId="{8895F513-18D1-074A-BDBF-5FBCCE504090}"/>
          </ac:spMkLst>
        </pc:spChg>
      </pc:sldChg>
      <pc:sldChg chg="addSp delSp modSp new mod setBg modClrScheme delDesignElem chgLayout">
        <pc:chgData name="Chenji,Vidya" userId="S::vc442@drexel.edu::a6ea0a79-2191-446e-8a09-b05ef9ab2ada" providerId="AD" clId="Web-{C8E1DD8B-7847-40DD-9B6F-359ABF1AE29C}" dt="2022-03-08T15:20:08.880" v="64"/>
        <pc:sldMkLst>
          <pc:docMk/>
          <pc:sldMk cId="3196952457" sldId="268"/>
        </pc:sldMkLst>
        <pc:spChg chg="mod ord">
          <ac:chgData name="Chenji,Vidya" userId="S::vc442@drexel.edu::a6ea0a79-2191-446e-8a09-b05ef9ab2ada" providerId="AD" clId="Web-{C8E1DD8B-7847-40DD-9B6F-359ABF1AE29C}" dt="2022-03-08T15:20:08.880" v="64"/>
          <ac:spMkLst>
            <pc:docMk/>
            <pc:sldMk cId="3196952457" sldId="268"/>
            <ac:spMk id="2" creationId="{E2405D61-EF1D-4C45-AB46-074445F469F8}"/>
          </ac:spMkLst>
        </pc:spChg>
        <pc:spChg chg="del">
          <ac:chgData name="Chenji,Vidya" userId="S::vc442@drexel.edu::a6ea0a79-2191-446e-8a09-b05ef9ab2ada" providerId="AD" clId="Web-{C8E1DD8B-7847-40DD-9B6F-359ABF1AE29C}" dt="2022-03-08T15:09:48.719" v="7"/>
          <ac:spMkLst>
            <pc:docMk/>
            <pc:sldMk cId="3196952457" sldId="268"/>
            <ac:spMk id="3" creationId="{91ADBB0D-16AB-4AA5-A8BE-E697532E071D}"/>
          </ac:spMkLst>
        </pc:spChg>
        <pc:spChg chg="add del">
          <ac:chgData name="Chenji,Vidya" userId="S::vc442@drexel.edu::a6ea0a79-2191-446e-8a09-b05ef9ab2ada" providerId="AD" clId="Web-{C8E1DD8B-7847-40DD-9B6F-359ABF1AE29C}" dt="2022-03-08T15:11:10.612" v="17"/>
          <ac:spMkLst>
            <pc:docMk/>
            <pc:sldMk cId="3196952457" sldId="268"/>
            <ac:spMk id="8" creationId="{254B38BF-69C6-43F0-904E-79C97B0E59B4}"/>
          </ac:spMkLst>
        </pc:spChg>
        <pc:spChg chg="add del">
          <ac:chgData name="Chenji,Vidya" userId="S::vc442@drexel.edu::a6ea0a79-2191-446e-8a09-b05ef9ab2ada" providerId="AD" clId="Web-{C8E1DD8B-7847-40DD-9B6F-359ABF1AE29C}" dt="2022-03-08T15:19:44.269" v="63"/>
          <ac:spMkLst>
            <pc:docMk/>
            <pc:sldMk cId="3196952457" sldId="268"/>
            <ac:spMk id="9" creationId="{DA381740-063A-41A4-836D-85D14980EEF0}"/>
          </ac:spMkLst>
        </pc:spChg>
        <pc:spChg chg="add del">
          <ac:chgData name="Chenji,Vidya" userId="S::vc442@drexel.edu::a6ea0a79-2191-446e-8a09-b05ef9ab2ada" providerId="AD" clId="Web-{C8E1DD8B-7847-40DD-9B6F-359ABF1AE29C}" dt="2022-03-08T15:11:10.612" v="17"/>
          <ac:spMkLst>
            <pc:docMk/>
            <pc:sldMk cId="3196952457" sldId="268"/>
            <ac:spMk id="11" creationId="{A8908DB7-C3A6-4FCB-9820-CEE02B398C4A}"/>
          </ac:spMkLst>
        </pc:spChg>
        <pc:spChg chg="add del">
          <ac:chgData name="Chenji,Vidya" userId="S::vc442@drexel.edu::a6ea0a79-2191-446e-8a09-b05ef9ab2ada" providerId="AD" clId="Web-{C8E1DD8B-7847-40DD-9B6F-359ABF1AE29C}" dt="2022-03-08T15:11:10.612" v="17"/>
          <ac:spMkLst>
            <pc:docMk/>
            <pc:sldMk cId="3196952457" sldId="268"/>
            <ac:spMk id="15" creationId="{535742DD-1B16-4E9D-B715-0D74B4574A68}"/>
          </ac:spMkLst>
        </pc:spChg>
        <pc:spChg chg="add del">
          <ac:chgData name="Chenji,Vidya" userId="S::vc442@drexel.edu::a6ea0a79-2191-446e-8a09-b05ef9ab2ada" providerId="AD" clId="Web-{C8E1DD8B-7847-40DD-9B6F-359ABF1AE29C}" dt="2022-03-08T15:19:44.269" v="63"/>
          <ac:spMkLst>
            <pc:docMk/>
            <pc:sldMk cId="3196952457" sldId="268"/>
            <ac:spMk id="17" creationId="{BCED4D40-4B67-4331-AC48-79B82B4A47D8}"/>
          </ac:spMkLst>
        </pc:spChg>
        <pc:picChg chg="add mod ord">
          <ac:chgData name="Chenji,Vidya" userId="S::vc442@drexel.edu::a6ea0a79-2191-446e-8a09-b05ef9ab2ada" providerId="AD" clId="Web-{C8E1DD8B-7847-40DD-9B6F-359ABF1AE29C}" dt="2022-03-08T15:20:08.880" v="64"/>
          <ac:picMkLst>
            <pc:docMk/>
            <pc:sldMk cId="3196952457" sldId="268"/>
            <ac:picMk id="4" creationId="{2AAA53CE-7B92-4E8D-A129-50054B420F0A}"/>
          </ac:picMkLst>
        </pc:picChg>
        <pc:inkChg chg="add del">
          <ac:chgData name="Chenji,Vidya" userId="S::vc442@drexel.edu::a6ea0a79-2191-446e-8a09-b05ef9ab2ada" providerId="AD" clId="Web-{C8E1DD8B-7847-40DD-9B6F-359ABF1AE29C}" dt="2022-03-08T15:11:10.612" v="17"/>
          <ac:inkMkLst>
            <pc:docMk/>
            <pc:sldMk cId="3196952457" sldId="268"/>
            <ac:inkMk id="13" creationId="{070477C5-0410-4E4F-97A1-F84C2465C187}"/>
          </ac:inkMkLst>
        </pc:inkChg>
      </pc:sldChg>
      <pc:sldChg chg="addSp delSp modSp new mod setBg modClrScheme delDesignElem chgLayout">
        <pc:chgData name="Chenji,Vidya" userId="S::vc442@drexel.edu::a6ea0a79-2191-446e-8a09-b05ef9ab2ada" providerId="AD" clId="Web-{C8E1DD8B-7847-40DD-9B6F-359ABF1AE29C}" dt="2022-03-08T15:20:08.880" v="64"/>
        <pc:sldMkLst>
          <pc:docMk/>
          <pc:sldMk cId="2567918215" sldId="269"/>
        </pc:sldMkLst>
        <pc:spChg chg="mod ord">
          <ac:chgData name="Chenji,Vidya" userId="S::vc442@drexel.edu::a6ea0a79-2191-446e-8a09-b05ef9ab2ada" providerId="AD" clId="Web-{C8E1DD8B-7847-40DD-9B6F-359ABF1AE29C}" dt="2022-03-08T15:20:08.880" v="64"/>
          <ac:spMkLst>
            <pc:docMk/>
            <pc:sldMk cId="2567918215" sldId="269"/>
            <ac:spMk id="2" creationId="{C3FE51D6-2CFA-433A-BEF1-71BBB76C0FA6}"/>
          </ac:spMkLst>
        </pc:spChg>
        <pc:spChg chg="del">
          <ac:chgData name="Chenji,Vidya" userId="S::vc442@drexel.edu::a6ea0a79-2191-446e-8a09-b05ef9ab2ada" providerId="AD" clId="Web-{C8E1DD8B-7847-40DD-9B6F-359ABF1AE29C}" dt="2022-03-08T15:11:52.176" v="22"/>
          <ac:spMkLst>
            <pc:docMk/>
            <pc:sldMk cId="2567918215" sldId="269"/>
            <ac:spMk id="3" creationId="{890069A3-D87D-46E5-AD51-54943C000FB0}"/>
          </ac:spMkLst>
        </pc:spChg>
        <pc:spChg chg="add del">
          <ac:chgData name="Chenji,Vidya" userId="S::vc442@drexel.edu::a6ea0a79-2191-446e-8a09-b05ef9ab2ada" providerId="AD" clId="Web-{C8E1DD8B-7847-40DD-9B6F-359ABF1AE29C}" dt="2022-03-08T15:13:03.803" v="40"/>
          <ac:spMkLst>
            <pc:docMk/>
            <pc:sldMk cId="2567918215" sldId="269"/>
            <ac:spMk id="9" creationId="{DA381740-063A-41A4-836D-85D14980EEF0}"/>
          </ac:spMkLst>
        </pc:spChg>
        <pc:spChg chg="add del">
          <ac:chgData name="Chenji,Vidya" userId="S::vc442@drexel.edu::a6ea0a79-2191-446e-8a09-b05ef9ab2ada" providerId="AD" clId="Web-{C8E1DD8B-7847-40DD-9B6F-359ABF1AE29C}" dt="2022-03-08T15:13:03.803" v="40"/>
          <ac:spMkLst>
            <pc:docMk/>
            <pc:sldMk cId="2567918215" sldId="269"/>
            <ac:spMk id="11" creationId="{665DBBEF-238B-476B-96AB-8AAC3224ECEA}"/>
          </ac:spMkLst>
        </pc:spChg>
        <pc:spChg chg="add del">
          <ac:chgData name="Chenji,Vidya" userId="S::vc442@drexel.edu::a6ea0a79-2191-446e-8a09-b05ef9ab2ada" providerId="AD" clId="Web-{C8E1DD8B-7847-40DD-9B6F-359ABF1AE29C}" dt="2022-03-08T15:13:03.803" v="40"/>
          <ac:spMkLst>
            <pc:docMk/>
            <pc:sldMk cId="2567918215" sldId="269"/>
            <ac:spMk id="13" creationId="{3FCFB1DE-0B7E-48CC-BA90-B2AB0889F9D6}"/>
          </ac:spMkLst>
        </pc:spChg>
        <pc:spChg chg="add del">
          <ac:chgData name="Chenji,Vidya" userId="S::vc442@drexel.edu::a6ea0a79-2191-446e-8a09-b05ef9ab2ada" providerId="AD" clId="Web-{C8E1DD8B-7847-40DD-9B6F-359ABF1AE29C}" dt="2022-03-08T15:19:44.269" v="63"/>
          <ac:spMkLst>
            <pc:docMk/>
            <pc:sldMk cId="2567918215" sldId="269"/>
            <ac:spMk id="18" creationId="{DA381740-063A-41A4-836D-85D14980EEF0}"/>
          </ac:spMkLst>
        </pc:spChg>
        <pc:spChg chg="add del">
          <ac:chgData name="Chenji,Vidya" userId="S::vc442@drexel.edu::a6ea0a79-2191-446e-8a09-b05ef9ab2ada" providerId="AD" clId="Web-{C8E1DD8B-7847-40DD-9B6F-359ABF1AE29C}" dt="2022-03-08T15:19:44.269" v="63"/>
          <ac:spMkLst>
            <pc:docMk/>
            <pc:sldMk cId="2567918215" sldId="269"/>
            <ac:spMk id="20" creationId="{665DBBEF-238B-476B-96AB-8AAC3224ECEA}"/>
          </ac:spMkLst>
        </pc:spChg>
        <pc:spChg chg="add del">
          <ac:chgData name="Chenji,Vidya" userId="S::vc442@drexel.edu::a6ea0a79-2191-446e-8a09-b05ef9ab2ada" providerId="AD" clId="Web-{C8E1DD8B-7847-40DD-9B6F-359ABF1AE29C}" dt="2022-03-08T15:19:44.269" v="63"/>
          <ac:spMkLst>
            <pc:docMk/>
            <pc:sldMk cId="2567918215" sldId="269"/>
            <ac:spMk id="22" creationId="{3FCFB1DE-0B7E-48CC-BA90-B2AB0889F9D6}"/>
          </ac:spMkLst>
        </pc:spChg>
        <pc:picChg chg="add mod ord">
          <ac:chgData name="Chenji,Vidya" userId="S::vc442@drexel.edu::a6ea0a79-2191-446e-8a09-b05ef9ab2ada" providerId="AD" clId="Web-{C8E1DD8B-7847-40DD-9B6F-359ABF1AE29C}" dt="2022-03-08T15:20:08.880" v="64"/>
          <ac:picMkLst>
            <pc:docMk/>
            <pc:sldMk cId="2567918215" sldId="269"/>
            <ac:picMk id="4" creationId="{B5C07331-113D-4A07-ABBF-330E8A0BC07E}"/>
          </ac:picMkLst>
        </pc:picChg>
      </pc:sldChg>
      <pc:sldChg chg="addSp delSp modSp new mod modClrScheme chgLayout">
        <pc:chgData name="Chenji,Vidya" userId="S::vc442@drexel.edu::a6ea0a79-2191-446e-8a09-b05ef9ab2ada" providerId="AD" clId="Web-{C8E1DD8B-7847-40DD-9B6F-359ABF1AE29C}" dt="2022-03-08T15:20:08.880" v="64"/>
        <pc:sldMkLst>
          <pc:docMk/>
          <pc:sldMk cId="3015472498" sldId="270"/>
        </pc:sldMkLst>
        <pc:spChg chg="mod ord">
          <ac:chgData name="Chenji,Vidya" userId="S::vc442@drexel.edu::a6ea0a79-2191-446e-8a09-b05ef9ab2ada" providerId="AD" clId="Web-{C8E1DD8B-7847-40DD-9B6F-359ABF1AE29C}" dt="2022-03-08T15:20:08.880" v="64"/>
          <ac:spMkLst>
            <pc:docMk/>
            <pc:sldMk cId="3015472498" sldId="270"/>
            <ac:spMk id="2" creationId="{11189241-D018-4D33-848C-CDD59144CF30}"/>
          </ac:spMkLst>
        </pc:spChg>
        <pc:spChg chg="del">
          <ac:chgData name="Chenji,Vidya" userId="S::vc442@drexel.edu::a6ea0a79-2191-446e-8a09-b05ef9ab2ada" providerId="AD" clId="Web-{C8E1DD8B-7847-40DD-9B6F-359ABF1AE29C}" dt="2022-03-08T15:13:30.757" v="44"/>
          <ac:spMkLst>
            <pc:docMk/>
            <pc:sldMk cId="3015472498" sldId="270"/>
            <ac:spMk id="3" creationId="{EAB9FA70-127B-479A-B86A-1166D12EC0B5}"/>
          </ac:spMkLst>
        </pc:spChg>
        <pc:spChg chg="add del mod">
          <ac:chgData name="Chenji,Vidya" userId="S::vc442@drexel.edu::a6ea0a79-2191-446e-8a09-b05ef9ab2ada" providerId="AD" clId="Web-{C8E1DD8B-7847-40DD-9B6F-359ABF1AE29C}" dt="2022-03-08T15:13:55.743" v="46"/>
          <ac:spMkLst>
            <pc:docMk/>
            <pc:sldMk cId="3015472498" sldId="270"/>
            <ac:spMk id="6" creationId="{860108BD-9237-435B-A007-1A45097678A2}"/>
          </ac:spMkLst>
        </pc:spChg>
        <pc:picChg chg="add del mod ord">
          <ac:chgData name="Chenji,Vidya" userId="S::vc442@drexel.edu::a6ea0a79-2191-446e-8a09-b05ef9ab2ada" providerId="AD" clId="Web-{C8E1DD8B-7847-40DD-9B6F-359ABF1AE29C}" dt="2022-03-08T15:13:52.055" v="45"/>
          <ac:picMkLst>
            <pc:docMk/>
            <pc:sldMk cId="3015472498" sldId="270"/>
            <ac:picMk id="4" creationId="{77743DD8-0657-41FC-8F7C-8130523ED84E}"/>
          </ac:picMkLst>
        </pc:picChg>
        <pc:picChg chg="add mod ord">
          <ac:chgData name="Chenji,Vidya" userId="S::vc442@drexel.edu::a6ea0a79-2191-446e-8a09-b05ef9ab2ada" providerId="AD" clId="Web-{C8E1DD8B-7847-40DD-9B6F-359ABF1AE29C}" dt="2022-03-08T15:20:08.880" v="64"/>
          <ac:picMkLst>
            <pc:docMk/>
            <pc:sldMk cId="3015472498" sldId="270"/>
            <ac:picMk id="7" creationId="{B671E8DF-A7A9-4D4C-9E94-701A77CAA5AD}"/>
          </ac:picMkLst>
        </pc:picChg>
      </pc:sldChg>
      <pc:sldChg chg="addSp delSp modSp new mod setBg modClrScheme delDesignElem chgLayout">
        <pc:chgData name="Chenji,Vidya" userId="S::vc442@drexel.edu::a6ea0a79-2191-446e-8a09-b05ef9ab2ada" providerId="AD" clId="Web-{C8E1DD8B-7847-40DD-9B6F-359ABF1AE29C}" dt="2022-03-08T15:22:36.978" v="79"/>
        <pc:sldMkLst>
          <pc:docMk/>
          <pc:sldMk cId="244510833" sldId="271"/>
        </pc:sldMkLst>
        <pc:spChg chg="mod ord">
          <ac:chgData name="Chenji,Vidya" userId="S::vc442@drexel.edu::a6ea0a79-2191-446e-8a09-b05ef9ab2ada" providerId="AD" clId="Web-{C8E1DD8B-7847-40DD-9B6F-359ABF1AE29C}" dt="2022-03-08T15:22:29.915" v="78" actId="14100"/>
          <ac:spMkLst>
            <pc:docMk/>
            <pc:sldMk cId="244510833" sldId="271"/>
            <ac:spMk id="2" creationId="{8AB591B1-4BCC-427B-BA71-E38B7EDD16DB}"/>
          </ac:spMkLst>
        </pc:spChg>
        <pc:spChg chg="del">
          <ac:chgData name="Chenji,Vidya" userId="S::vc442@drexel.edu::a6ea0a79-2191-446e-8a09-b05ef9ab2ada" providerId="AD" clId="Web-{C8E1DD8B-7847-40DD-9B6F-359ABF1AE29C}" dt="2022-03-08T15:10:26.502" v="14"/>
          <ac:spMkLst>
            <pc:docMk/>
            <pc:sldMk cId="244510833" sldId="271"/>
            <ac:spMk id="3" creationId="{38096C1E-1D01-42CD-A5DB-A22F9D400459}"/>
          </ac:spMkLst>
        </pc:spChg>
        <pc:spChg chg="add del mod ord">
          <ac:chgData name="Chenji,Vidya" userId="S::vc442@drexel.edu::a6ea0a79-2191-446e-8a09-b05ef9ab2ada" providerId="AD" clId="Web-{C8E1DD8B-7847-40DD-9B6F-359ABF1AE29C}" dt="2022-03-08T15:22:36.978" v="79"/>
          <ac:spMkLst>
            <pc:docMk/>
            <pc:sldMk cId="244510833" sldId="271"/>
            <ac:spMk id="5" creationId="{FD0493AE-1859-4049-A9A1-882BB781A3B6}"/>
          </ac:spMkLst>
        </pc:spChg>
        <pc:spChg chg="add del">
          <ac:chgData name="Chenji,Vidya" userId="S::vc442@drexel.edu::a6ea0a79-2191-446e-8a09-b05ef9ab2ada" providerId="AD" clId="Web-{C8E1DD8B-7847-40DD-9B6F-359ABF1AE29C}" dt="2022-03-08T15:19:44.269" v="63"/>
          <ac:spMkLst>
            <pc:docMk/>
            <pc:sldMk cId="244510833" sldId="271"/>
            <ac:spMk id="9" creationId="{DA381740-063A-41A4-836D-85D14980EEF0}"/>
          </ac:spMkLst>
        </pc:spChg>
        <pc:spChg chg="add del">
          <ac:chgData name="Chenji,Vidya" userId="S::vc442@drexel.edu::a6ea0a79-2191-446e-8a09-b05ef9ab2ada" providerId="AD" clId="Web-{C8E1DD8B-7847-40DD-9B6F-359ABF1AE29C}" dt="2022-03-08T15:19:44.269" v="63"/>
          <ac:spMkLst>
            <pc:docMk/>
            <pc:sldMk cId="244510833" sldId="271"/>
            <ac:spMk id="11" creationId="{665DBBEF-238B-476B-96AB-8AAC3224ECEA}"/>
          </ac:spMkLst>
        </pc:spChg>
        <pc:spChg chg="add del">
          <ac:chgData name="Chenji,Vidya" userId="S::vc442@drexel.edu::a6ea0a79-2191-446e-8a09-b05ef9ab2ada" providerId="AD" clId="Web-{C8E1DD8B-7847-40DD-9B6F-359ABF1AE29C}" dt="2022-03-08T15:19:44.269" v="63"/>
          <ac:spMkLst>
            <pc:docMk/>
            <pc:sldMk cId="244510833" sldId="271"/>
            <ac:spMk id="13" creationId="{3FCFB1DE-0B7E-48CC-BA90-B2AB0889F9D6}"/>
          </ac:spMkLst>
        </pc:spChg>
        <pc:picChg chg="add mod ord modCrop">
          <ac:chgData name="Chenji,Vidya" userId="S::vc442@drexel.edu::a6ea0a79-2191-446e-8a09-b05ef9ab2ada" providerId="AD" clId="Web-{C8E1DD8B-7847-40DD-9B6F-359ABF1AE29C}" dt="2022-03-08T15:21:44.055" v="72" actId="14100"/>
          <ac:picMkLst>
            <pc:docMk/>
            <pc:sldMk cId="244510833" sldId="271"/>
            <ac:picMk id="4" creationId="{CE6E1AC5-CA2E-4D6C-8368-FCF3CD4B66E3}"/>
          </ac:picMkLst>
        </pc:picChg>
      </pc:sldChg>
      <pc:sldChg chg="addSp delSp modSp new mod modClrScheme chgLayout">
        <pc:chgData name="Chenji,Vidya" userId="S::vc442@drexel.edu::a6ea0a79-2191-446e-8a09-b05ef9ab2ada" providerId="AD" clId="Web-{C8E1DD8B-7847-40DD-9B6F-359ABF1AE29C}" dt="2022-03-08T15:20:08.880" v="64"/>
        <pc:sldMkLst>
          <pc:docMk/>
          <pc:sldMk cId="807351369" sldId="272"/>
        </pc:sldMkLst>
        <pc:spChg chg="mod ord">
          <ac:chgData name="Chenji,Vidya" userId="S::vc442@drexel.edu::a6ea0a79-2191-446e-8a09-b05ef9ab2ada" providerId="AD" clId="Web-{C8E1DD8B-7847-40DD-9B6F-359ABF1AE29C}" dt="2022-03-08T15:20:08.880" v="64"/>
          <ac:spMkLst>
            <pc:docMk/>
            <pc:sldMk cId="807351369" sldId="272"/>
            <ac:spMk id="2" creationId="{CE339A11-5D28-4CC7-A9E2-3C880D1FC716}"/>
          </ac:spMkLst>
        </pc:spChg>
        <pc:spChg chg="del">
          <ac:chgData name="Chenji,Vidya" userId="S::vc442@drexel.edu::a6ea0a79-2191-446e-8a09-b05ef9ab2ada" providerId="AD" clId="Web-{C8E1DD8B-7847-40DD-9B6F-359ABF1AE29C}" dt="2022-03-08T15:14:16.790" v="51"/>
          <ac:spMkLst>
            <pc:docMk/>
            <pc:sldMk cId="807351369" sldId="272"/>
            <ac:spMk id="3" creationId="{540B506F-A20C-4B8F-BF8C-90CE4B614234}"/>
          </ac:spMkLst>
        </pc:spChg>
        <pc:picChg chg="add mod ord">
          <ac:chgData name="Chenji,Vidya" userId="S::vc442@drexel.edu::a6ea0a79-2191-446e-8a09-b05ef9ab2ada" providerId="AD" clId="Web-{C8E1DD8B-7847-40DD-9B6F-359ABF1AE29C}" dt="2022-03-08T15:20:08.880" v="64"/>
          <ac:picMkLst>
            <pc:docMk/>
            <pc:sldMk cId="807351369" sldId="272"/>
            <ac:picMk id="4" creationId="{96031FFB-8C3A-4696-BD97-32FCC2F1BA17}"/>
          </ac:picMkLst>
        </pc:picChg>
      </pc:sldChg>
      <pc:sldChg chg="modSp new mod modClrScheme chgLayout">
        <pc:chgData name="Chenji,Vidya" userId="S::vc442@drexel.edu::a6ea0a79-2191-446e-8a09-b05ef9ab2ada" providerId="AD" clId="Web-{C8E1DD8B-7847-40DD-9B6F-359ABF1AE29C}" dt="2022-03-08T15:20:08.880" v="64"/>
        <pc:sldMkLst>
          <pc:docMk/>
          <pc:sldMk cId="1451356682" sldId="273"/>
        </pc:sldMkLst>
        <pc:spChg chg="mod ord">
          <ac:chgData name="Chenji,Vidya" userId="S::vc442@drexel.edu::a6ea0a79-2191-446e-8a09-b05ef9ab2ada" providerId="AD" clId="Web-{C8E1DD8B-7847-40DD-9B6F-359ABF1AE29C}" dt="2022-03-08T15:20:08.880" v="64"/>
          <ac:spMkLst>
            <pc:docMk/>
            <pc:sldMk cId="1451356682" sldId="273"/>
            <ac:spMk id="2" creationId="{EE2B5F7E-17C2-4FC0-8F05-7FEB877AB825}"/>
          </ac:spMkLst>
        </pc:spChg>
        <pc:spChg chg="mod ord">
          <ac:chgData name="Chenji,Vidya" userId="S::vc442@drexel.edu::a6ea0a79-2191-446e-8a09-b05ef9ab2ada" providerId="AD" clId="Web-{C8E1DD8B-7847-40DD-9B6F-359ABF1AE29C}" dt="2022-03-08T15:20:08.880" v="64"/>
          <ac:spMkLst>
            <pc:docMk/>
            <pc:sldMk cId="1451356682" sldId="273"/>
            <ac:spMk id="3" creationId="{B50DD0C6-DCCF-4DAB-A8F6-D41E25A654BF}"/>
          </ac:spMkLst>
        </pc:spChg>
      </pc:sldChg>
      <pc:sldChg chg="addSp delSp modSp new mod modClrScheme chgLayout">
        <pc:chgData name="Chenji,Vidya" userId="S::vc442@drexel.edu::a6ea0a79-2191-446e-8a09-b05ef9ab2ada" providerId="AD" clId="Web-{C8E1DD8B-7847-40DD-9B6F-359ABF1AE29C}" dt="2022-03-08T15:27:33.628" v="101" actId="20577"/>
        <pc:sldMkLst>
          <pc:docMk/>
          <pc:sldMk cId="1091096407" sldId="274"/>
        </pc:sldMkLst>
        <pc:spChg chg="mod ord">
          <ac:chgData name="Chenji,Vidya" userId="S::vc442@drexel.edu::a6ea0a79-2191-446e-8a09-b05ef9ab2ada" providerId="AD" clId="Web-{C8E1DD8B-7847-40DD-9B6F-359ABF1AE29C}" dt="2022-03-08T15:23:35.605" v="81" actId="20577"/>
          <ac:spMkLst>
            <pc:docMk/>
            <pc:sldMk cId="1091096407" sldId="274"/>
            <ac:spMk id="2" creationId="{22B710A5-2918-4DCF-A2D1-8965E55BE490}"/>
          </ac:spMkLst>
        </pc:spChg>
        <pc:spChg chg="del mod ord">
          <ac:chgData name="Chenji,Vidya" userId="S::vc442@drexel.edu::a6ea0a79-2191-446e-8a09-b05ef9ab2ada" providerId="AD" clId="Web-{C8E1DD8B-7847-40DD-9B6F-359ABF1AE29C}" dt="2022-03-08T15:23:58.278" v="82"/>
          <ac:spMkLst>
            <pc:docMk/>
            <pc:sldMk cId="1091096407" sldId="274"/>
            <ac:spMk id="3" creationId="{409F3100-C8C4-4803-9892-88305ECBEA9F}"/>
          </ac:spMkLst>
        </pc:spChg>
        <pc:spChg chg="add del mod">
          <ac:chgData name="Chenji,Vidya" userId="S::vc442@drexel.edu::a6ea0a79-2191-446e-8a09-b05ef9ab2ada" providerId="AD" clId="Web-{C8E1DD8B-7847-40DD-9B6F-359ABF1AE29C}" dt="2022-03-08T15:25:17.702" v="88"/>
          <ac:spMkLst>
            <pc:docMk/>
            <pc:sldMk cId="1091096407" sldId="274"/>
            <ac:spMk id="7" creationId="{D18881B2-3A7A-466F-A686-8D107280097D}"/>
          </ac:spMkLst>
        </pc:spChg>
        <pc:spChg chg="add mod">
          <ac:chgData name="Chenji,Vidya" userId="S::vc442@drexel.edu::a6ea0a79-2191-446e-8a09-b05ef9ab2ada" providerId="AD" clId="Web-{C8E1DD8B-7847-40DD-9B6F-359ABF1AE29C}" dt="2022-03-08T15:27:33.628" v="101" actId="20577"/>
          <ac:spMkLst>
            <pc:docMk/>
            <pc:sldMk cId="1091096407" sldId="274"/>
            <ac:spMk id="9" creationId="{93B00A20-C24A-4EC4-8C8A-60760C0E2D78}"/>
          </ac:spMkLst>
        </pc:spChg>
        <pc:picChg chg="add del mod ord">
          <ac:chgData name="Chenji,Vidya" userId="S::vc442@drexel.edu::a6ea0a79-2191-446e-8a09-b05ef9ab2ada" providerId="AD" clId="Web-{C8E1DD8B-7847-40DD-9B6F-359ABF1AE29C}" dt="2022-03-08T15:24:52.529" v="87"/>
          <ac:picMkLst>
            <pc:docMk/>
            <pc:sldMk cId="1091096407" sldId="274"/>
            <ac:picMk id="4" creationId="{86A90CF2-9891-4481-8EFC-1A7F1F89A54A}"/>
          </ac:picMkLst>
        </pc:picChg>
        <pc:picChg chg="add mod">
          <ac:chgData name="Chenji,Vidya" userId="S::vc442@drexel.edu::a6ea0a79-2191-446e-8a09-b05ef9ab2ada" providerId="AD" clId="Web-{C8E1DD8B-7847-40DD-9B6F-359ABF1AE29C}" dt="2022-03-08T15:26:15.548" v="94" actId="1076"/>
          <ac:picMkLst>
            <pc:docMk/>
            <pc:sldMk cId="1091096407" sldId="274"/>
            <ac:picMk id="5" creationId="{4249F25A-3C0C-48B1-B381-AB6045EB39FE}"/>
          </ac:picMkLst>
        </pc:picChg>
        <pc:picChg chg="add mod ord">
          <ac:chgData name="Chenji,Vidya" userId="S::vc442@drexel.edu::a6ea0a79-2191-446e-8a09-b05ef9ab2ada" providerId="AD" clId="Web-{C8E1DD8B-7847-40DD-9B6F-359ABF1AE29C}" dt="2022-03-08T15:26:11.641" v="93" actId="1076"/>
          <ac:picMkLst>
            <pc:docMk/>
            <pc:sldMk cId="1091096407" sldId="274"/>
            <ac:picMk id="8" creationId="{FBBF2597-0055-40C6-BABF-93167BFED35E}"/>
          </ac:picMkLst>
        </pc:picChg>
      </pc:sldChg>
      <pc:sldChg chg="addSp delSp modSp new mod setBg modClrScheme chgLayout">
        <pc:chgData name="Chenji,Vidya" userId="S::vc442@drexel.edu::a6ea0a79-2191-446e-8a09-b05ef9ab2ada" providerId="AD" clId="Web-{C8E1DD8B-7847-40DD-9B6F-359ABF1AE29C}" dt="2022-03-08T15:28:56.256" v="110" actId="20577"/>
        <pc:sldMkLst>
          <pc:docMk/>
          <pc:sldMk cId="3841193185" sldId="275"/>
        </pc:sldMkLst>
        <pc:spChg chg="mod ord">
          <ac:chgData name="Chenji,Vidya" userId="S::vc442@drexel.edu::a6ea0a79-2191-446e-8a09-b05ef9ab2ada" providerId="AD" clId="Web-{C8E1DD8B-7847-40DD-9B6F-359ABF1AE29C}" dt="2022-03-08T15:28:31.161" v="106"/>
          <ac:spMkLst>
            <pc:docMk/>
            <pc:sldMk cId="3841193185" sldId="275"/>
            <ac:spMk id="2" creationId="{48CE8A0B-05BF-4788-A858-7A737A678B04}"/>
          </ac:spMkLst>
        </pc:spChg>
        <pc:spChg chg="del mod ord">
          <ac:chgData name="Chenji,Vidya" userId="S::vc442@drexel.edu::a6ea0a79-2191-446e-8a09-b05ef9ab2ada" providerId="AD" clId="Web-{C8E1DD8B-7847-40DD-9B6F-359ABF1AE29C}" dt="2022-03-08T15:28:23.552" v="105"/>
          <ac:spMkLst>
            <pc:docMk/>
            <pc:sldMk cId="3841193185" sldId="275"/>
            <ac:spMk id="3" creationId="{943CC349-7312-4747-939C-E91560A125E4}"/>
          </ac:spMkLst>
        </pc:spChg>
        <pc:spChg chg="add mod">
          <ac:chgData name="Chenji,Vidya" userId="S::vc442@drexel.edu::a6ea0a79-2191-446e-8a09-b05ef9ab2ada" providerId="AD" clId="Web-{C8E1DD8B-7847-40DD-9B6F-359ABF1AE29C}" dt="2022-03-08T15:28:56.256" v="110" actId="20577"/>
          <ac:spMkLst>
            <pc:docMk/>
            <pc:sldMk cId="3841193185" sldId="275"/>
            <ac:spMk id="8" creationId="{5BC17F21-0C78-4D36-AE06-A70D63C28484}"/>
          </ac:spMkLst>
        </pc:spChg>
        <pc:spChg chg="add">
          <ac:chgData name="Chenji,Vidya" userId="S::vc442@drexel.edu::a6ea0a79-2191-446e-8a09-b05ef9ab2ada" providerId="AD" clId="Web-{C8E1DD8B-7847-40DD-9B6F-359ABF1AE29C}" dt="2022-03-08T15:28:31.161" v="106"/>
          <ac:spMkLst>
            <pc:docMk/>
            <pc:sldMk cId="3841193185" sldId="275"/>
            <ac:spMk id="13" creationId="{E6501E79-7616-491F-BFD0-442862FBCB27}"/>
          </ac:spMkLst>
        </pc:spChg>
        <pc:picChg chg="add mod ord">
          <ac:chgData name="Chenji,Vidya" userId="S::vc442@drexel.edu::a6ea0a79-2191-446e-8a09-b05ef9ab2ada" providerId="AD" clId="Web-{C8E1DD8B-7847-40DD-9B6F-359ABF1AE29C}" dt="2022-03-08T15:28:31.161" v="106"/>
          <ac:picMkLst>
            <pc:docMk/>
            <pc:sldMk cId="3841193185" sldId="275"/>
            <ac:picMk id="4" creationId="{296ECFCA-28B0-4931-BD43-F90076AA48DC}"/>
          </ac:picMkLst>
        </pc:picChg>
        <pc:picChg chg="add">
          <ac:chgData name="Chenji,Vidya" userId="S::vc442@drexel.edu::a6ea0a79-2191-446e-8a09-b05ef9ab2ada" providerId="AD" clId="Web-{C8E1DD8B-7847-40DD-9B6F-359ABF1AE29C}" dt="2022-03-08T15:28:31.161" v="106"/>
          <ac:picMkLst>
            <pc:docMk/>
            <pc:sldMk cId="3841193185" sldId="275"/>
            <ac:picMk id="11" creationId="{23CC1DB7-CD19-47F3-A822-00E42A543CD5}"/>
          </ac:picMkLst>
        </pc:picChg>
        <pc:cxnChg chg="add">
          <ac:chgData name="Chenji,Vidya" userId="S::vc442@drexel.edu::a6ea0a79-2191-446e-8a09-b05ef9ab2ada" providerId="AD" clId="Web-{C8E1DD8B-7847-40DD-9B6F-359ABF1AE29C}" dt="2022-03-08T15:28:31.161" v="106"/>
          <ac:cxnSpMkLst>
            <pc:docMk/>
            <pc:sldMk cId="3841193185" sldId="275"/>
            <ac:cxnSpMk id="15" creationId="{3AD75F65-EDBA-4B97-8A4E-614B489DB269}"/>
          </ac:cxnSpMkLst>
        </pc:cxnChg>
      </pc:sldChg>
      <pc:sldMasterChg chg="del delSldLayout">
        <pc:chgData name="Chenji,Vidya" userId="S::vc442@drexel.edu::a6ea0a79-2191-446e-8a09-b05ef9ab2ada" providerId="AD" clId="Web-{C8E1DD8B-7847-40DD-9B6F-359ABF1AE29C}" dt="2022-03-08T15:19:44.269" v="63"/>
        <pc:sldMasterMkLst>
          <pc:docMk/>
          <pc:sldMasterMk cId="3660598982" sldId="2147483692"/>
        </pc:sldMasterMkLst>
        <pc:sldLayoutChg chg="del">
          <pc:chgData name="Chenji,Vidya" userId="S::vc442@drexel.edu::a6ea0a79-2191-446e-8a09-b05ef9ab2ada" providerId="AD" clId="Web-{C8E1DD8B-7847-40DD-9B6F-359ABF1AE29C}" dt="2022-03-08T15:19:44.269" v="63"/>
          <pc:sldLayoutMkLst>
            <pc:docMk/>
            <pc:sldMasterMk cId="3660598982" sldId="2147483692"/>
            <pc:sldLayoutMk cId="882557610" sldId="2147483681"/>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1942116653" sldId="2147483682"/>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1352206571" sldId="2147483683"/>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216791068" sldId="2147483684"/>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896852991" sldId="2147483685"/>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359108057" sldId="2147483686"/>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3582797418" sldId="2147483687"/>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2184783695" sldId="2147483688"/>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529149597" sldId="2147483689"/>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1732285979" sldId="2147483690"/>
          </pc:sldLayoutMkLst>
        </pc:sldLayoutChg>
        <pc:sldLayoutChg chg="del">
          <pc:chgData name="Chenji,Vidya" userId="S::vc442@drexel.edu::a6ea0a79-2191-446e-8a09-b05ef9ab2ada" providerId="AD" clId="Web-{C8E1DD8B-7847-40DD-9B6F-359ABF1AE29C}" dt="2022-03-08T15:19:44.269" v="63"/>
          <pc:sldLayoutMkLst>
            <pc:docMk/>
            <pc:sldMasterMk cId="3660598982" sldId="2147483692"/>
            <pc:sldLayoutMk cId="3207392281" sldId="2147483691"/>
          </pc:sldLayoutMkLst>
        </pc:sldLayoutChg>
      </pc:sldMasterChg>
      <pc:sldMasterChg chg="add del addSldLayout delSldLayout modSldLayout">
        <pc:chgData name="Chenji,Vidya" userId="S::vc442@drexel.edu::a6ea0a79-2191-446e-8a09-b05ef9ab2ada" providerId="AD" clId="Web-{C8E1DD8B-7847-40DD-9B6F-359ABF1AE29C}" dt="2022-03-08T15:20:08.880" v="64"/>
        <pc:sldMasterMkLst>
          <pc:docMk/>
          <pc:sldMasterMk cId="909621059" sldId="2147483693"/>
        </pc:sldMasterMkLst>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2795080850" sldId="2147483694"/>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92502093" sldId="2147483695"/>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3766832407" sldId="2147483696"/>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3449727503" sldId="2147483697"/>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1963471848" sldId="2147483698"/>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3946931475" sldId="2147483699"/>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1384929288" sldId="2147483700"/>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427691742" sldId="2147483701"/>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375844773" sldId="2147483702"/>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3693081129" sldId="2147483703"/>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4171089403" sldId="2147483704"/>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3304156233" sldId="2147483705"/>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2632995582" sldId="2147483706"/>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2415144920" sldId="2147483707"/>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4075062373" sldId="2147483708"/>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1307221734" sldId="2147483709"/>
          </pc:sldLayoutMkLst>
        </pc:sldLayoutChg>
        <pc:sldLayoutChg chg="add del mod replId">
          <pc:chgData name="Chenji,Vidya" userId="S::vc442@drexel.edu::a6ea0a79-2191-446e-8a09-b05ef9ab2ada" providerId="AD" clId="Web-{C8E1DD8B-7847-40DD-9B6F-359ABF1AE29C}" dt="2022-03-08T15:20:08.880" v="64"/>
          <pc:sldLayoutMkLst>
            <pc:docMk/>
            <pc:sldMasterMk cId="909621059" sldId="2147483693"/>
            <pc:sldLayoutMk cId="4149923380" sldId="2147483710"/>
          </pc:sldLayoutMkLst>
        </pc:sldLayoutChg>
      </pc:sldMasterChg>
      <pc:sldMasterChg chg="add addSldLayout modSldLayout">
        <pc:chgData name="Chenji,Vidya" userId="S::vc442@drexel.edu::a6ea0a79-2191-446e-8a09-b05ef9ab2ada" providerId="AD" clId="Web-{C8E1DD8B-7847-40DD-9B6F-359ABF1AE29C}" dt="2022-03-08T15:20:08.880" v="64"/>
        <pc:sldMasterMkLst>
          <pc:docMk/>
          <pc:sldMasterMk cId="266937436" sldId="2147483711"/>
        </pc:sldMasterMkLst>
        <pc:sldLayoutChg chg="add mod replId">
          <pc:chgData name="Chenji,Vidya" userId="S::vc442@drexel.edu::a6ea0a79-2191-446e-8a09-b05ef9ab2ada" providerId="AD" clId="Web-{C8E1DD8B-7847-40DD-9B6F-359ABF1AE29C}" dt="2022-03-08T15:20:08.880" v="64"/>
          <pc:sldLayoutMkLst>
            <pc:docMk/>
            <pc:sldMasterMk cId="266937436" sldId="2147483711"/>
            <pc:sldLayoutMk cId="4283341246" sldId="2147483712"/>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4161633875" sldId="2147483713"/>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3905201650" sldId="2147483714"/>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4049308816" sldId="2147483715"/>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631923257" sldId="2147483716"/>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2608713559" sldId="2147483717"/>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228993077" sldId="2147483718"/>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1560260705" sldId="2147483719"/>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1890589999" sldId="2147483720"/>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4062113478" sldId="2147483721"/>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3354174861" sldId="2147483722"/>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2614165820" sldId="2147483723"/>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2357382156" sldId="2147483724"/>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3142752489" sldId="2147483725"/>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1269829719" sldId="2147483726"/>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708958819" sldId="2147483727"/>
          </pc:sldLayoutMkLst>
        </pc:sldLayoutChg>
        <pc:sldLayoutChg chg="add mod replId">
          <pc:chgData name="Chenji,Vidya" userId="S::vc442@drexel.edu::a6ea0a79-2191-446e-8a09-b05ef9ab2ada" providerId="AD" clId="Web-{C8E1DD8B-7847-40DD-9B6F-359ABF1AE29C}" dt="2022-03-08T15:20:08.880" v="64"/>
          <pc:sldLayoutMkLst>
            <pc:docMk/>
            <pc:sldMasterMk cId="266937436" sldId="2147483711"/>
            <pc:sldLayoutMk cId="3966726959" sldId="2147483728"/>
          </pc:sldLayoutMkLst>
        </pc:sldLayoutChg>
      </pc:sldMasterChg>
    </pc:docChg>
  </pc:docChgLst>
  <pc:docChgLst>
    <pc:chgData name="Rajendran,Sreerekha" userId="S::sr3547@drexel.edu::afcd5fc8-f22f-40f8-add2-a441c7668eaa" providerId="AD" clId="Web-{628751B3-6D4C-447C-8FE8-61D8867237F8}"/>
    <pc:docChg chg="modSld">
      <pc:chgData name="Rajendran,Sreerekha" userId="S::sr3547@drexel.edu::afcd5fc8-f22f-40f8-add2-a441c7668eaa" providerId="AD" clId="Web-{628751B3-6D4C-447C-8FE8-61D8867237F8}" dt="2022-03-09T20:12:25.407" v="15" actId="20577"/>
      <pc:docMkLst>
        <pc:docMk/>
      </pc:docMkLst>
      <pc:sldChg chg="modSp">
        <pc:chgData name="Rajendran,Sreerekha" userId="S::sr3547@drexel.edu::afcd5fc8-f22f-40f8-add2-a441c7668eaa" providerId="AD" clId="Web-{628751B3-6D4C-447C-8FE8-61D8867237F8}" dt="2022-03-09T19:40:24.001" v="4" actId="20577"/>
        <pc:sldMkLst>
          <pc:docMk/>
          <pc:sldMk cId="368411407" sldId="259"/>
        </pc:sldMkLst>
        <pc:spChg chg="mod">
          <ac:chgData name="Rajendran,Sreerekha" userId="S::sr3547@drexel.edu::afcd5fc8-f22f-40f8-add2-a441c7668eaa" providerId="AD" clId="Web-{628751B3-6D4C-447C-8FE8-61D8867237F8}" dt="2022-03-09T19:40:24.001" v="4" actId="20577"/>
          <ac:spMkLst>
            <pc:docMk/>
            <pc:sldMk cId="368411407" sldId="259"/>
            <ac:spMk id="6" creationId="{EE3ED478-F47D-4955-9B2D-C190DA60614B}"/>
          </ac:spMkLst>
        </pc:spChg>
      </pc:sldChg>
      <pc:sldChg chg="modSp">
        <pc:chgData name="Rajendran,Sreerekha" userId="S::sr3547@drexel.edu::afcd5fc8-f22f-40f8-add2-a441c7668eaa" providerId="AD" clId="Web-{628751B3-6D4C-447C-8FE8-61D8867237F8}" dt="2022-03-09T20:12:13.672" v="14" actId="1076"/>
        <pc:sldMkLst>
          <pc:docMk/>
          <pc:sldMk cId="2748383627" sldId="266"/>
        </pc:sldMkLst>
        <pc:spChg chg="mod">
          <ac:chgData name="Rajendran,Sreerekha" userId="S::sr3547@drexel.edu::afcd5fc8-f22f-40f8-add2-a441c7668eaa" providerId="AD" clId="Web-{628751B3-6D4C-447C-8FE8-61D8867237F8}" dt="2022-03-09T20:12:13.672" v="14" actId="1076"/>
          <ac:spMkLst>
            <pc:docMk/>
            <pc:sldMk cId="2748383627" sldId="266"/>
            <ac:spMk id="2" creationId="{F8C764E7-E79D-42CD-AB13-EF65D79ECA78}"/>
          </ac:spMkLst>
        </pc:spChg>
      </pc:sldChg>
      <pc:sldChg chg="addSp delSp modSp">
        <pc:chgData name="Rajendran,Sreerekha" userId="S::sr3547@drexel.edu::afcd5fc8-f22f-40f8-add2-a441c7668eaa" providerId="AD" clId="Web-{628751B3-6D4C-447C-8FE8-61D8867237F8}" dt="2022-03-09T20:12:25.407" v="15" actId="20577"/>
        <pc:sldMkLst>
          <pc:docMk/>
          <pc:sldMk cId="3566425244" sldId="267"/>
        </pc:sldMkLst>
        <pc:spChg chg="mod">
          <ac:chgData name="Rajendran,Sreerekha" userId="S::sr3547@drexel.edu::afcd5fc8-f22f-40f8-add2-a441c7668eaa" providerId="AD" clId="Web-{628751B3-6D4C-447C-8FE8-61D8867237F8}" dt="2022-03-09T20:12:25.407" v="15" actId="20577"/>
          <ac:spMkLst>
            <pc:docMk/>
            <pc:sldMk cId="3566425244" sldId="267"/>
            <ac:spMk id="2" creationId="{8895F513-18D1-074A-BDBF-5FBCCE504090}"/>
          </ac:spMkLst>
        </pc:spChg>
        <pc:spChg chg="del">
          <ac:chgData name="Rajendran,Sreerekha" userId="S::sr3547@drexel.edu::afcd5fc8-f22f-40f8-add2-a441c7668eaa" providerId="AD" clId="Web-{628751B3-6D4C-447C-8FE8-61D8867237F8}" dt="2022-03-09T19:44:22.616" v="11"/>
          <ac:spMkLst>
            <pc:docMk/>
            <pc:sldMk cId="3566425244" sldId="267"/>
            <ac:spMk id="26" creationId="{7049A7D3-684C-4C59-A4B6-7B308A6AD34D}"/>
          </ac:spMkLst>
        </pc:spChg>
        <pc:spChg chg="del">
          <ac:chgData name="Rajendran,Sreerekha" userId="S::sr3547@drexel.edu::afcd5fc8-f22f-40f8-add2-a441c7668eaa" providerId="AD" clId="Web-{628751B3-6D4C-447C-8FE8-61D8867237F8}" dt="2022-03-09T19:44:22.616" v="11"/>
          <ac:spMkLst>
            <pc:docMk/>
            <pc:sldMk cId="3566425244" sldId="267"/>
            <ac:spMk id="28" creationId="{D7B1087B-C592-40E7-B532-60B453A2FE6A}"/>
          </ac:spMkLst>
        </pc:spChg>
        <pc:spChg chg="del">
          <ac:chgData name="Rajendran,Sreerekha" userId="S::sr3547@drexel.edu::afcd5fc8-f22f-40f8-add2-a441c7668eaa" providerId="AD" clId="Web-{628751B3-6D4C-447C-8FE8-61D8867237F8}" dt="2022-03-09T19:44:22.616" v="11"/>
          <ac:spMkLst>
            <pc:docMk/>
            <pc:sldMk cId="3566425244" sldId="267"/>
            <ac:spMk id="30" creationId="{14AE7447-E8F8-4A0F-9E3D-94842BFF886E}"/>
          </ac:spMkLst>
        </pc:spChg>
        <pc:spChg chg="del">
          <ac:chgData name="Rajendran,Sreerekha" userId="S::sr3547@drexel.edu::afcd5fc8-f22f-40f8-add2-a441c7668eaa" providerId="AD" clId="Web-{628751B3-6D4C-447C-8FE8-61D8867237F8}" dt="2022-03-09T19:44:22.616" v="11"/>
          <ac:spMkLst>
            <pc:docMk/>
            <pc:sldMk cId="3566425244" sldId="267"/>
            <ac:spMk id="36" creationId="{EDF3BDB2-0586-430E-811A-74BAFDEE663D}"/>
          </ac:spMkLst>
        </pc:spChg>
        <pc:spChg chg="del">
          <ac:chgData name="Rajendran,Sreerekha" userId="S::sr3547@drexel.edu::afcd5fc8-f22f-40f8-add2-a441c7668eaa" providerId="AD" clId="Web-{628751B3-6D4C-447C-8FE8-61D8867237F8}" dt="2022-03-09T19:44:22.616" v="11"/>
          <ac:spMkLst>
            <pc:docMk/>
            <pc:sldMk cId="3566425244" sldId="267"/>
            <ac:spMk id="38" creationId="{821E305B-0351-4E03-8C1B-F23D3A346E81}"/>
          </ac:spMkLst>
        </pc:spChg>
        <pc:spChg chg="del">
          <ac:chgData name="Rajendran,Sreerekha" userId="S::sr3547@drexel.edu::afcd5fc8-f22f-40f8-add2-a441c7668eaa" providerId="AD" clId="Web-{628751B3-6D4C-447C-8FE8-61D8867237F8}" dt="2022-03-09T19:44:22.616" v="11"/>
          <ac:spMkLst>
            <pc:docMk/>
            <pc:sldMk cId="3566425244" sldId="267"/>
            <ac:spMk id="40" creationId="{3C848660-F9C2-4F86-A218-6AE0FB4CCC5E}"/>
          </ac:spMkLst>
        </pc:spChg>
        <pc:spChg chg="del">
          <ac:chgData name="Rajendran,Sreerekha" userId="S::sr3547@drexel.edu::afcd5fc8-f22f-40f8-add2-a441c7668eaa" providerId="AD" clId="Web-{628751B3-6D4C-447C-8FE8-61D8867237F8}" dt="2022-03-09T19:44:22.616" v="11"/>
          <ac:spMkLst>
            <pc:docMk/>
            <pc:sldMk cId="3566425244" sldId="267"/>
            <ac:spMk id="42" creationId="{5CABD882-B7CE-4433-B509-99205DB70549}"/>
          </ac:spMkLst>
        </pc:spChg>
        <pc:spChg chg="add">
          <ac:chgData name="Rajendran,Sreerekha" userId="S::sr3547@drexel.edu::afcd5fc8-f22f-40f8-add2-a441c7668eaa" providerId="AD" clId="Web-{628751B3-6D4C-447C-8FE8-61D8867237F8}" dt="2022-03-09T19:44:22.616" v="11"/>
          <ac:spMkLst>
            <pc:docMk/>
            <pc:sldMk cId="3566425244" sldId="267"/>
            <ac:spMk id="51" creationId="{9A3D0CE2-91FF-49B3-A5D8-181E900D7501}"/>
          </ac:spMkLst>
        </pc:spChg>
        <pc:spChg chg="add">
          <ac:chgData name="Rajendran,Sreerekha" userId="S::sr3547@drexel.edu::afcd5fc8-f22f-40f8-add2-a441c7668eaa" providerId="AD" clId="Web-{628751B3-6D4C-447C-8FE8-61D8867237F8}" dt="2022-03-09T19:44:22.616" v="11"/>
          <ac:spMkLst>
            <pc:docMk/>
            <pc:sldMk cId="3566425244" sldId="267"/>
            <ac:spMk id="53" creationId="{58AEBD96-C315-4F53-9D9E-0E20E993EBFA}"/>
          </ac:spMkLst>
        </pc:spChg>
        <pc:spChg chg="add">
          <ac:chgData name="Rajendran,Sreerekha" userId="S::sr3547@drexel.edu::afcd5fc8-f22f-40f8-add2-a441c7668eaa" providerId="AD" clId="Web-{628751B3-6D4C-447C-8FE8-61D8867237F8}" dt="2022-03-09T19:44:22.616" v="11"/>
          <ac:spMkLst>
            <pc:docMk/>
            <pc:sldMk cId="3566425244" sldId="267"/>
            <ac:spMk id="55" creationId="{78916AAA-66F6-4DFA-88ED-7E27CF6B8DAD}"/>
          </ac:spMkLst>
        </pc:spChg>
        <pc:spChg chg="add">
          <ac:chgData name="Rajendran,Sreerekha" userId="S::sr3547@drexel.edu::afcd5fc8-f22f-40f8-add2-a441c7668eaa" providerId="AD" clId="Web-{628751B3-6D4C-447C-8FE8-61D8867237F8}" dt="2022-03-09T19:44:22.616" v="11"/>
          <ac:spMkLst>
            <pc:docMk/>
            <pc:sldMk cId="3566425244" sldId="267"/>
            <ac:spMk id="61" creationId="{C3D25154-9EF7-4C33-9AAC-7B3BE089FE0A}"/>
          </ac:spMkLst>
        </pc:spChg>
        <pc:spChg chg="add">
          <ac:chgData name="Rajendran,Sreerekha" userId="S::sr3547@drexel.edu::afcd5fc8-f22f-40f8-add2-a441c7668eaa" providerId="AD" clId="Web-{628751B3-6D4C-447C-8FE8-61D8867237F8}" dt="2022-03-09T19:44:22.616" v="11"/>
          <ac:spMkLst>
            <pc:docMk/>
            <pc:sldMk cId="3566425244" sldId="267"/>
            <ac:spMk id="63" creationId="{1604E8C0-C927-4C06-A96A-BF3323BA76D2}"/>
          </ac:spMkLst>
        </pc:spChg>
        <pc:grpChg chg="del">
          <ac:chgData name="Rajendran,Sreerekha" userId="S::sr3547@drexel.edu::afcd5fc8-f22f-40f8-add2-a441c7668eaa" providerId="AD" clId="Web-{628751B3-6D4C-447C-8FE8-61D8867237F8}" dt="2022-03-09T19:44:22.616" v="11"/>
          <ac:grpSpMkLst>
            <pc:docMk/>
            <pc:sldMk cId="3566425244" sldId="267"/>
            <ac:grpSpMk id="32" creationId="{85981F80-69EE-4E2B-82A8-47FDFD7720AC}"/>
          </ac:grpSpMkLst>
        </pc:grpChg>
        <pc:grpChg chg="del">
          <ac:chgData name="Rajendran,Sreerekha" userId="S::sr3547@drexel.edu::afcd5fc8-f22f-40f8-add2-a441c7668eaa" providerId="AD" clId="Web-{628751B3-6D4C-447C-8FE8-61D8867237F8}" dt="2022-03-09T19:44:22.616" v="11"/>
          <ac:grpSpMkLst>
            <pc:docMk/>
            <pc:sldMk cId="3566425244" sldId="267"/>
            <ac:grpSpMk id="44" creationId="{49F6A645-6137-4F43-8E88-D91CC337D5B7}"/>
          </ac:grpSpMkLst>
        </pc:grpChg>
        <pc:grpChg chg="add">
          <ac:chgData name="Rajendran,Sreerekha" userId="S::sr3547@drexel.edu::afcd5fc8-f22f-40f8-add2-a441c7668eaa" providerId="AD" clId="Web-{628751B3-6D4C-447C-8FE8-61D8867237F8}" dt="2022-03-09T19:44:22.616" v="11"/>
          <ac:grpSpMkLst>
            <pc:docMk/>
            <pc:sldMk cId="3566425244" sldId="267"/>
            <ac:grpSpMk id="57" creationId="{A137D43F-BAD6-47F1-AA65-AEEA38A2FF30}"/>
          </ac:grpSpMkLst>
        </pc:grpChg>
        <pc:grpChg chg="add">
          <ac:chgData name="Rajendran,Sreerekha" userId="S::sr3547@drexel.edu::afcd5fc8-f22f-40f8-add2-a441c7668eaa" providerId="AD" clId="Web-{628751B3-6D4C-447C-8FE8-61D8867237F8}" dt="2022-03-09T19:44:22.616" v="11"/>
          <ac:grpSpMkLst>
            <pc:docMk/>
            <pc:sldMk cId="3566425244" sldId="267"/>
            <ac:grpSpMk id="65" creationId="{9DCECFD5-4C30-4892-9FF0-540E17955A55}"/>
          </ac:grpSpMkLst>
        </pc:grpChg>
        <pc:picChg chg="del">
          <ac:chgData name="Rajendran,Sreerekha" userId="S::sr3547@drexel.edu::afcd5fc8-f22f-40f8-add2-a441c7668eaa" providerId="AD" clId="Web-{628751B3-6D4C-447C-8FE8-61D8867237F8}" dt="2022-03-09T19:44:15.756" v="10"/>
          <ac:picMkLst>
            <pc:docMk/>
            <pc:sldMk cId="3566425244" sldId="267"/>
            <ac:picMk id="14" creationId="{4E2B3AA1-1599-4962-850D-820C0F1442CB}"/>
          </ac:picMkLst>
        </pc:picChg>
      </pc:sldChg>
      <pc:sldChg chg="modSp">
        <pc:chgData name="Rajendran,Sreerekha" userId="S::sr3547@drexel.edu::afcd5fc8-f22f-40f8-add2-a441c7668eaa" providerId="AD" clId="Web-{628751B3-6D4C-447C-8FE8-61D8867237F8}" dt="2022-03-09T20:12:00.297" v="13" actId="20577"/>
        <pc:sldMkLst>
          <pc:docMk/>
          <pc:sldMk cId="1353373713" sldId="280"/>
        </pc:sldMkLst>
        <pc:spChg chg="mod">
          <ac:chgData name="Rajendran,Sreerekha" userId="S::sr3547@drexel.edu::afcd5fc8-f22f-40f8-add2-a441c7668eaa" providerId="AD" clId="Web-{628751B3-6D4C-447C-8FE8-61D8867237F8}" dt="2022-03-09T20:12:00.297" v="13" actId="20577"/>
          <ac:spMkLst>
            <pc:docMk/>
            <pc:sldMk cId="1353373713" sldId="280"/>
            <ac:spMk id="2" creationId="{7A953B49-BC2B-45A6-9EB7-2E580EA5A145}"/>
          </ac:spMkLst>
        </pc:spChg>
      </pc:sldChg>
    </pc:docChg>
  </pc:docChgLst>
  <pc:docChgLst>
    <pc:chgData name="Rajendran,Sreerekha" userId="S::sr3547@drexel.edu::afcd5fc8-f22f-40f8-add2-a441c7668eaa" providerId="AD" clId="Web-{7B9AD8B9-FCEB-4959-8A2C-789F2D19B4DE}"/>
    <pc:docChg chg="modSld">
      <pc:chgData name="Rajendran,Sreerekha" userId="S::sr3547@drexel.edu::afcd5fc8-f22f-40f8-add2-a441c7668eaa" providerId="AD" clId="Web-{7B9AD8B9-FCEB-4959-8A2C-789F2D19B4DE}" dt="2022-03-09T18:38:08.476" v="32" actId="20577"/>
      <pc:docMkLst>
        <pc:docMk/>
      </pc:docMkLst>
      <pc:sldChg chg="modSp">
        <pc:chgData name="Rajendran,Sreerekha" userId="S::sr3547@drexel.edu::afcd5fc8-f22f-40f8-add2-a441c7668eaa" providerId="AD" clId="Web-{7B9AD8B9-FCEB-4959-8A2C-789F2D19B4DE}" dt="2022-03-09T18:33:16.883" v="2" actId="1076"/>
        <pc:sldMkLst>
          <pc:docMk/>
          <pc:sldMk cId="851186494" sldId="263"/>
        </pc:sldMkLst>
        <pc:graphicFrameChg chg="mod">
          <ac:chgData name="Rajendran,Sreerekha" userId="S::sr3547@drexel.edu::afcd5fc8-f22f-40f8-add2-a441c7668eaa" providerId="AD" clId="Web-{7B9AD8B9-FCEB-4959-8A2C-789F2D19B4DE}" dt="2022-03-09T18:33:16.883" v="2" actId="1076"/>
          <ac:graphicFrameMkLst>
            <pc:docMk/>
            <pc:sldMk cId="851186494" sldId="263"/>
            <ac:graphicFrameMk id="5" creationId="{9BF49EE4-742D-4BD2-ABF8-D7C9CBAAF976}"/>
          </ac:graphicFrameMkLst>
        </pc:graphicFrameChg>
      </pc:sldChg>
      <pc:sldChg chg="modSp">
        <pc:chgData name="Rajendran,Sreerekha" userId="S::sr3547@drexel.edu::afcd5fc8-f22f-40f8-add2-a441c7668eaa" providerId="AD" clId="Web-{7B9AD8B9-FCEB-4959-8A2C-789F2D19B4DE}" dt="2022-03-09T18:36:13.548" v="15" actId="1076"/>
        <pc:sldMkLst>
          <pc:docMk/>
          <pc:sldMk cId="2748383627" sldId="266"/>
        </pc:sldMkLst>
        <pc:spChg chg="mod">
          <ac:chgData name="Rajendran,Sreerekha" userId="S::sr3547@drexel.edu::afcd5fc8-f22f-40f8-add2-a441c7668eaa" providerId="AD" clId="Web-{7B9AD8B9-FCEB-4959-8A2C-789F2D19B4DE}" dt="2022-03-09T18:36:07.798" v="14" actId="1076"/>
          <ac:spMkLst>
            <pc:docMk/>
            <pc:sldMk cId="2748383627" sldId="266"/>
            <ac:spMk id="2" creationId="{F8C764E7-E79D-42CD-AB13-EF65D79ECA78}"/>
          </ac:spMkLst>
        </pc:spChg>
        <pc:spChg chg="mod">
          <ac:chgData name="Rajendran,Sreerekha" userId="S::sr3547@drexel.edu::afcd5fc8-f22f-40f8-add2-a441c7668eaa" providerId="AD" clId="Web-{7B9AD8B9-FCEB-4959-8A2C-789F2D19B4DE}" dt="2022-03-09T18:36:13.548" v="15" actId="1076"/>
          <ac:spMkLst>
            <pc:docMk/>
            <pc:sldMk cId="2748383627" sldId="266"/>
            <ac:spMk id="7" creationId="{BA31C559-4B6C-EF4E-BC8A-5D41809B399D}"/>
          </ac:spMkLst>
        </pc:spChg>
      </pc:sldChg>
      <pc:sldChg chg="modSp">
        <pc:chgData name="Rajendran,Sreerekha" userId="S::sr3547@drexel.edu::afcd5fc8-f22f-40f8-add2-a441c7668eaa" providerId="AD" clId="Web-{7B9AD8B9-FCEB-4959-8A2C-789F2D19B4DE}" dt="2022-03-09T18:37:36.709" v="22" actId="20577"/>
        <pc:sldMkLst>
          <pc:docMk/>
          <pc:sldMk cId="1401658674" sldId="276"/>
        </pc:sldMkLst>
        <pc:spChg chg="mod">
          <ac:chgData name="Rajendran,Sreerekha" userId="S::sr3547@drexel.edu::afcd5fc8-f22f-40f8-add2-a441c7668eaa" providerId="AD" clId="Web-{7B9AD8B9-FCEB-4959-8A2C-789F2D19B4DE}" dt="2022-03-09T18:37:36.709" v="22" actId="20577"/>
          <ac:spMkLst>
            <pc:docMk/>
            <pc:sldMk cId="1401658674" sldId="276"/>
            <ac:spMk id="2" creationId="{236F0A2D-BDD0-4CDA-BCB7-5D3CD43CA43B}"/>
          </ac:spMkLst>
        </pc:spChg>
      </pc:sldChg>
      <pc:sldChg chg="modSp">
        <pc:chgData name="Rajendran,Sreerekha" userId="S::sr3547@drexel.edu::afcd5fc8-f22f-40f8-add2-a441c7668eaa" providerId="AD" clId="Web-{7B9AD8B9-FCEB-4959-8A2C-789F2D19B4DE}" dt="2022-03-09T18:37:44.819" v="23" actId="20577"/>
        <pc:sldMkLst>
          <pc:docMk/>
          <pc:sldMk cId="2049123025" sldId="277"/>
        </pc:sldMkLst>
        <pc:spChg chg="mod">
          <ac:chgData name="Rajendran,Sreerekha" userId="S::sr3547@drexel.edu::afcd5fc8-f22f-40f8-add2-a441c7668eaa" providerId="AD" clId="Web-{7B9AD8B9-FCEB-4959-8A2C-789F2D19B4DE}" dt="2022-03-09T18:37:44.819" v="23" actId="20577"/>
          <ac:spMkLst>
            <pc:docMk/>
            <pc:sldMk cId="2049123025" sldId="277"/>
            <ac:spMk id="2" creationId="{F6053203-3F3F-4DC9-9C67-253C0EFCB98C}"/>
          </ac:spMkLst>
        </pc:spChg>
      </pc:sldChg>
      <pc:sldChg chg="addSp delSp modSp mod setBg setClrOvrMap">
        <pc:chgData name="Rajendran,Sreerekha" userId="S::sr3547@drexel.edu::afcd5fc8-f22f-40f8-add2-a441c7668eaa" providerId="AD" clId="Web-{7B9AD8B9-FCEB-4959-8A2C-789F2D19B4DE}" dt="2022-03-09T18:34:28.433" v="7" actId="1076"/>
        <pc:sldMkLst>
          <pc:docMk/>
          <pc:sldMk cId="971657132" sldId="281"/>
        </pc:sldMkLst>
        <pc:spChg chg="mod">
          <ac:chgData name="Rajendran,Sreerekha" userId="S::sr3547@drexel.edu::afcd5fc8-f22f-40f8-add2-a441c7668eaa" providerId="AD" clId="Web-{7B9AD8B9-FCEB-4959-8A2C-789F2D19B4DE}" dt="2022-03-09T18:34:28.433" v="7" actId="1076"/>
          <ac:spMkLst>
            <pc:docMk/>
            <pc:sldMk cId="971657132" sldId="281"/>
            <ac:spMk id="2" creationId="{CECFFDD0-90F0-482E-91AF-6522ADBC58D5}"/>
          </ac:spMkLst>
        </pc:spChg>
        <pc:spChg chg="mod">
          <ac:chgData name="Rajendran,Sreerekha" userId="S::sr3547@drexel.edu::afcd5fc8-f22f-40f8-add2-a441c7668eaa" providerId="AD" clId="Web-{7B9AD8B9-FCEB-4959-8A2C-789F2D19B4DE}" dt="2022-03-09T18:34:19.917" v="6" actId="1076"/>
          <ac:spMkLst>
            <pc:docMk/>
            <pc:sldMk cId="971657132" sldId="281"/>
            <ac:spMk id="3" creationId="{1ADA5BCB-A0BD-4C11-BDB6-ABE2E9A5345F}"/>
          </ac:spMkLst>
        </pc:spChg>
        <pc:spChg chg="del">
          <ac:chgData name="Rajendran,Sreerekha" userId="S::sr3547@drexel.edu::afcd5fc8-f22f-40f8-add2-a441c7668eaa" providerId="AD" clId="Web-{7B9AD8B9-FCEB-4959-8A2C-789F2D19B4DE}" dt="2022-03-09T18:33:41.681" v="3"/>
          <ac:spMkLst>
            <pc:docMk/>
            <pc:sldMk cId="971657132" sldId="281"/>
            <ac:spMk id="21" creationId="{2A0E4E09-FC02-4ADC-951A-3FFA90B6FE39}"/>
          </ac:spMkLst>
        </pc:spChg>
        <pc:spChg chg="del">
          <ac:chgData name="Rajendran,Sreerekha" userId="S::sr3547@drexel.edu::afcd5fc8-f22f-40f8-add2-a441c7668eaa" providerId="AD" clId="Web-{7B9AD8B9-FCEB-4959-8A2C-789F2D19B4DE}" dt="2022-03-09T18:33:41.681" v="3"/>
          <ac:spMkLst>
            <pc:docMk/>
            <pc:sldMk cId="971657132" sldId="281"/>
            <ac:spMk id="22" creationId="{E5821A2D-F010-4C2B-8819-23281D9C770F}"/>
          </ac:spMkLst>
        </pc:spChg>
        <pc:spChg chg="add">
          <ac:chgData name="Rajendran,Sreerekha" userId="S::sr3547@drexel.edu::afcd5fc8-f22f-40f8-add2-a441c7668eaa" providerId="AD" clId="Web-{7B9AD8B9-FCEB-4959-8A2C-789F2D19B4DE}" dt="2022-03-09T18:33:41.681" v="3"/>
          <ac:spMkLst>
            <pc:docMk/>
            <pc:sldMk cId="971657132" sldId="281"/>
            <ac:spMk id="32" creationId="{D2F9B8D9-2A0F-48A2-AD9F-81D8C4970341}"/>
          </ac:spMkLst>
        </pc:spChg>
        <pc:grpChg chg="del">
          <ac:chgData name="Rajendran,Sreerekha" userId="S::sr3547@drexel.edu::afcd5fc8-f22f-40f8-add2-a441c7668eaa" providerId="AD" clId="Web-{7B9AD8B9-FCEB-4959-8A2C-789F2D19B4DE}" dt="2022-03-09T18:33:41.681" v="3"/>
          <ac:grpSpMkLst>
            <pc:docMk/>
            <pc:sldMk cId="971657132" sldId="281"/>
            <ac:grpSpMk id="25" creationId="{D68B9961-F007-40D1-AF51-61B6DE5106CE}"/>
          </ac:grpSpMkLst>
        </pc:grpChg>
        <pc:grpChg chg="add">
          <ac:chgData name="Rajendran,Sreerekha" userId="S::sr3547@drexel.edu::afcd5fc8-f22f-40f8-add2-a441c7668eaa" providerId="AD" clId="Web-{7B9AD8B9-FCEB-4959-8A2C-789F2D19B4DE}" dt="2022-03-09T18:33:41.681" v="3"/>
          <ac:grpSpMkLst>
            <pc:docMk/>
            <pc:sldMk cId="971657132" sldId="281"/>
            <ac:grpSpMk id="34" creationId="{0F7E20FF-7DA6-46B7-AB0E-E6CBFDD07292}"/>
          </ac:grpSpMkLst>
        </pc:grpChg>
        <pc:picChg chg="mod">
          <ac:chgData name="Rajendran,Sreerekha" userId="S::sr3547@drexel.edu::afcd5fc8-f22f-40f8-add2-a441c7668eaa" providerId="AD" clId="Web-{7B9AD8B9-FCEB-4959-8A2C-789F2D19B4DE}" dt="2022-03-09T18:33:41.681" v="3"/>
          <ac:picMkLst>
            <pc:docMk/>
            <pc:sldMk cId="971657132" sldId="281"/>
            <ac:picMk id="24" creationId="{1F1E92F1-A0A3-4109-91CE-39E14C91268D}"/>
          </ac:picMkLst>
        </pc:picChg>
      </pc:sldChg>
      <pc:sldChg chg="modSp">
        <pc:chgData name="Rajendran,Sreerekha" userId="S::sr3547@drexel.edu::afcd5fc8-f22f-40f8-add2-a441c7668eaa" providerId="AD" clId="Web-{7B9AD8B9-FCEB-4959-8A2C-789F2D19B4DE}" dt="2022-03-09T18:38:08.476" v="32" actId="20577"/>
        <pc:sldMkLst>
          <pc:docMk/>
          <pc:sldMk cId="2052882338" sldId="282"/>
        </pc:sldMkLst>
        <pc:spChg chg="mod">
          <ac:chgData name="Rajendran,Sreerekha" userId="S::sr3547@drexel.edu::afcd5fc8-f22f-40f8-add2-a441c7668eaa" providerId="AD" clId="Web-{7B9AD8B9-FCEB-4959-8A2C-789F2D19B4DE}" dt="2022-03-09T18:38:08.476" v="32" actId="20577"/>
          <ac:spMkLst>
            <pc:docMk/>
            <pc:sldMk cId="2052882338" sldId="282"/>
            <ac:spMk id="2" creationId="{61E7DED0-1D35-4C4E-9CBA-81D3AC8E1028}"/>
          </ac:spMkLst>
        </pc:spChg>
      </pc:sldChg>
      <pc:sldChg chg="modSp">
        <pc:chgData name="Rajendran,Sreerekha" userId="S::sr3547@drexel.edu::afcd5fc8-f22f-40f8-add2-a441c7668eaa" providerId="AD" clId="Web-{7B9AD8B9-FCEB-4959-8A2C-789F2D19B4DE}" dt="2022-03-09T18:37:56.444" v="27" actId="20577"/>
        <pc:sldMkLst>
          <pc:docMk/>
          <pc:sldMk cId="3702488880" sldId="283"/>
        </pc:sldMkLst>
        <pc:spChg chg="mod">
          <ac:chgData name="Rajendran,Sreerekha" userId="S::sr3547@drexel.edu::afcd5fc8-f22f-40f8-add2-a441c7668eaa" providerId="AD" clId="Web-{7B9AD8B9-FCEB-4959-8A2C-789F2D19B4DE}" dt="2022-03-09T18:37:56.444" v="27" actId="20577"/>
          <ac:spMkLst>
            <pc:docMk/>
            <pc:sldMk cId="3702488880" sldId="283"/>
            <ac:spMk id="2" creationId="{A8759288-BAA1-4891-9077-2B5F44F158E4}"/>
          </ac:spMkLst>
        </pc:spChg>
      </pc:sldChg>
    </pc:docChg>
  </pc:docChgLst>
  <pc:docChgLst>
    <pc:chgData name="Chenji,Vidya" userId="S::vc442@drexel.edu::a6ea0a79-2191-446e-8a09-b05ef9ab2ada" providerId="AD" clId="Web-{B11D3BB1-D8E2-432B-A525-0C2131A52F8F}"/>
    <pc:docChg chg="modSld">
      <pc:chgData name="Chenji,Vidya" userId="S::vc442@drexel.edu::a6ea0a79-2191-446e-8a09-b05ef9ab2ada" providerId="AD" clId="Web-{B11D3BB1-D8E2-432B-A525-0C2131A52F8F}" dt="2022-03-09T18:04:35.048" v="2" actId="20577"/>
      <pc:docMkLst>
        <pc:docMk/>
      </pc:docMkLst>
      <pc:sldChg chg="modSp">
        <pc:chgData name="Chenji,Vidya" userId="S::vc442@drexel.edu::a6ea0a79-2191-446e-8a09-b05ef9ab2ada" providerId="AD" clId="Web-{B11D3BB1-D8E2-432B-A525-0C2131A52F8F}" dt="2022-03-09T18:04:35.048" v="2" actId="20577"/>
        <pc:sldMkLst>
          <pc:docMk/>
          <pc:sldMk cId="2748383627" sldId="266"/>
        </pc:sldMkLst>
        <pc:spChg chg="mod">
          <ac:chgData name="Chenji,Vidya" userId="S::vc442@drexel.edu::a6ea0a79-2191-446e-8a09-b05ef9ab2ada" providerId="AD" clId="Web-{B11D3BB1-D8E2-432B-A525-0C2131A52F8F}" dt="2022-03-09T18:04:35.048" v="2" actId="20577"/>
          <ac:spMkLst>
            <pc:docMk/>
            <pc:sldMk cId="2748383627" sldId="266"/>
            <ac:spMk id="7" creationId="{BA31C559-4B6C-EF4E-BC8A-5D41809B399D}"/>
          </ac:spMkLst>
        </pc:spChg>
      </pc:sldChg>
    </pc:docChg>
  </pc:docChgLst>
  <pc:docChgLst>
    <pc:chgData name="Chenji,Vidya" userId="S::vc442@drexel.edu::a6ea0a79-2191-446e-8a09-b05ef9ab2ada" providerId="AD" clId="Web-{316A6057-E18A-47B8-93F8-720A8B197DC4}"/>
    <pc:docChg chg="modSld">
      <pc:chgData name="Chenji,Vidya" userId="S::vc442@drexel.edu::a6ea0a79-2191-446e-8a09-b05ef9ab2ada" providerId="AD" clId="Web-{316A6057-E18A-47B8-93F8-720A8B197DC4}" dt="2022-03-11T23:47:08.747" v="58" actId="20577"/>
      <pc:docMkLst>
        <pc:docMk/>
      </pc:docMkLst>
      <pc:sldChg chg="addSp delSp modSp">
        <pc:chgData name="Chenji,Vidya" userId="S::vc442@drexel.edu::a6ea0a79-2191-446e-8a09-b05ef9ab2ada" providerId="AD" clId="Web-{316A6057-E18A-47B8-93F8-720A8B197DC4}" dt="2022-03-11T23:46:28.043" v="29" actId="20577"/>
        <pc:sldMkLst>
          <pc:docMk/>
          <pc:sldMk cId="1091096407" sldId="274"/>
        </pc:sldMkLst>
        <pc:spChg chg="add del mod">
          <ac:chgData name="Chenji,Vidya" userId="S::vc442@drexel.edu::a6ea0a79-2191-446e-8a09-b05ef9ab2ada" providerId="AD" clId="Web-{316A6057-E18A-47B8-93F8-720A8B197DC4}" dt="2022-03-11T23:45:22.104" v="16"/>
          <ac:spMkLst>
            <pc:docMk/>
            <pc:sldMk cId="1091096407" sldId="274"/>
            <ac:spMk id="4" creationId="{2E9F83A5-ADDB-4674-8E12-EE91F1A36439}"/>
          </ac:spMkLst>
        </pc:spChg>
        <pc:spChg chg="mod">
          <ac:chgData name="Chenji,Vidya" userId="S::vc442@drexel.edu::a6ea0a79-2191-446e-8a09-b05ef9ab2ada" providerId="AD" clId="Web-{316A6057-E18A-47B8-93F8-720A8B197DC4}" dt="2022-03-11T23:46:28.043" v="29" actId="20577"/>
          <ac:spMkLst>
            <pc:docMk/>
            <pc:sldMk cId="1091096407" sldId="274"/>
            <ac:spMk id="9" creationId="{93B00A20-C24A-4EC4-8C8A-60760C0E2D78}"/>
          </ac:spMkLst>
        </pc:spChg>
        <pc:picChg chg="del">
          <ac:chgData name="Chenji,Vidya" userId="S::vc442@drexel.edu::a6ea0a79-2191-446e-8a09-b05ef9ab2ada" providerId="AD" clId="Web-{316A6057-E18A-47B8-93F8-720A8B197DC4}" dt="2022-03-11T23:45:07.385" v="15"/>
          <ac:picMkLst>
            <pc:docMk/>
            <pc:sldMk cId="1091096407" sldId="274"/>
            <ac:picMk id="5" creationId="{4249F25A-3C0C-48B1-B381-AB6045EB39FE}"/>
          </ac:picMkLst>
        </pc:picChg>
        <pc:picChg chg="add mod ord">
          <ac:chgData name="Chenji,Vidya" userId="S::vc442@drexel.edu::a6ea0a79-2191-446e-8a09-b05ef9ab2ada" providerId="AD" clId="Web-{316A6057-E18A-47B8-93F8-720A8B197DC4}" dt="2022-03-11T23:46:01.355" v="26" actId="1076"/>
          <ac:picMkLst>
            <pc:docMk/>
            <pc:sldMk cId="1091096407" sldId="274"/>
            <ac:picMk id="6" creationId="{EE838C46-FFF3-434F-9F52-49A79C1C3788}"/>
          </ac:picMkLst>
        </pc:picChg>
        <pc:picChg chg="add mod">
          <ac:chgData name="Chenji,Vidya" userId="S::vc442@drexel.edu::a6ea0a79-2191-446e-8a09-b05ef9ab2ada" providerId="AD" clId="Web-{316A6057-E18A-47B8-93F8-720A8B197DC4}" dt="2022-03-11T23:45:47.964" v="23" actId="14100"/>
          <ac:picMkLst>
            <pc:docMk/>
            <pc:sldMk cId="1091096407" sldId="274"/>
            <ac:picMk id="7" creationId="{220BBEF6-9D86-4632-9F77-7BB224ADE6F3}"/>
          </ac:picMkLst>
        </pc:picChg>
        <pc:picChg chg="del">
          <ac:chgData name="Chenji,Vidya" userId="S::vc442@drexel.edu::a6ea0a79-2191-446e-8a09-b05ef9ab2ada" providerId="AD" clId="Web-{316A6057-E18A-47B8-93F8-720A8B197DC4}" dt="2022-03-11T23:45:06.776" v="14"/>
          <ac:picMkLst>
            <pc:docMk/>
            <pc:sldMk cId="1091096407" sldId="274"/>
            <ac:picMk id="8" creationId="{FBBF2597-0055-40C6-BABF-93167BFED35E}"/>
          </ac:picMkLst>
        </pc:picChg>
      </pc:sldChg>
      <pc:sldChg chg="addSp delSp modSp">
        <pc:chgData name="Chenji,Vidya" userId="S::vc442@drexel.edu::a6ea0a79-2191-446e-8a09-b05ef9ab2ada" providerId="AD" clId="Web-{316A6057-E18A-47B8-93F8-720A8B197DC4}" dt="2022-03-11T23:47:08.747" v="58" actId="20577"/>
        <pc:sldMkLst>
          <pc:docMk/>
          <pc:sldMk cId="3841193185" sldId="275"/>
        </pc:sldMkLst>
        <pc:spChg chg="mod">
          <ac:chgData name="Chenji,Vidya" userId="S::vc442@drexel.edu::a6ea0a79-2191-446e-8a09-b05ef9ab2ada" providerId="AD" clId="Web-{316A6057-E18A-47B8-93F8-720A8B197DC4}" dt="2022-03-11T23:26:04.964" v="5"/>
          <ac:spMkLst>
            <pc:docMk/>
            <pc:sldMk cId="3841193185" sldId="275"/>
            <ac:spMk id="2" creationId="{48CE8A0B-05BF-4788-A858-7A737A678B04}"/>
          </ac:spMkLst>
        </pc:spChg>
        <pc:spChg chg="mod ord">
          <ac:chgData name="Chenji,Vidya" userId="S::vc442@drexel.edu::a6ea0a79-2191-446e-8a09-b05ef9ab2ada" providerId="AD" clId="Web-{316A6057-E18A-47B8-93F8-720A8B197DC4}" dt="2022-03-11T23:47:08.747" v="58" actId="20577"/>
          <ac:spMkLst>
            <pc:docMk/>
            <pc:sldMk cId="3841193185" sldId="275"/>
            <ac:spMk id="8" creationId="{5BC17F21-0C78-4D36-AE06-A70D63C28484}"/>
          </ac:spMkLst>
        </pc:spChg>
        <pc:spChg chg="del">
          <ac:chgData name="Chenji,Vidya" userId="S::vc442@drexel.edu::a6ea0a79-2191-446e-8a09-b05ef9ab2ada" providerId="AD" clId="Web-{316A6057-E18A-47B8-93F8-720A8B197DC4}" dt="2022-03-11T23:26:04.964" v="5"/>
          <ac:spMkLst>
            <pc:docMk/>
            <pc:sldMk cId="3841193185" sldId="275"/>
            <ac:spMk id="10" creationId="{F3AF35CD-DA30-4E34-B0F3-32C27766DA05}"/>
          </ac:spMkLst>
        </pc:spChg>
        <pc:spChg chg="add del">
          <ac:chgData name="Chenji,Vidya" userId="S::vc442@drexel.edu::a6ea0a79-2191-446e-8a09-b05ef9ab2ada" providerId="AD" clId="Web-{316A6057-E18A-47B8-93F8-720A8B197DC4}" dt="2022-03-11T23:26:59.731" v="10"/>
          <ac:spMkLst>
            <pc:docMk/>
            <pc:sldMk cId="3841193185" sldId="275"/>
            <ac:spMk id="22" creationId="{E009DD9B-5EE2-4C0D-8B2B-351C8C102205}"/>
          </ac:spMkLst>
        </pc:spChg>
        <pc:spChg chg="add del">
          <ac:chgData name="Chenji,Vidya" userId="S::vc442@drexel.edu::a6ea0a79-2191-446e-8a09-b05ef9ab2ada" providerId="AD" clId="Web-{316A6057-E18A-47B8-93F8-720A8B197DC4}" dt="2022-03-11T23:26:59.731" v="10"/>
          <ac:spMkLst>
            <pc:docMk/>
            <pc:sldMk cId="3841193185" sldId="275"/>
            <ac:spMk id="24" creationId="{E720DB99-7745-4E75-9D96-AAB6D55C531E}"/>
          </ac:spMkLst>
        </pc:spChg>
        <pc:spChg chg="add del">
          <ac:chgData name="Chenji,Vidya" userId="S::vc442@drexel.edu::a6ea0a79-2191-446e-8a09-b05ef9ab2ada" providerId="AD" clId="Web-{316A6057-E18A-47B8-93F8-720A8B197DC4}" dt="2022-03-11T23:26:59.731" v="10"/>
          <ac:spMkLst>
            <pc:docMk/>
            <pc:sldMk cId="3841193185" sldId="275"/>
            <ac:spMk id="26" creationId="{D68803C4-E159-4360-B7BB-74205C8F782D}"/>
          </ac:spMkLst>
        </pc:spChg>
        <pc:spChg chg="add del">
          <ac:chgData name="Chenji,Vidya" userId="S::vc442@drexel.edu::a6ea0a79-2191-446e-8a09-b05ef9ab2ada" providerId="AD" clId="Web-{316A6057-E18A-47B8-93F8-720A8B197DC4}" dt="2022-03-11T23:26:59.731" v="10"/>
          <ac:spMkLst>
            <pc:docMk/>
            <pc:sldMk cId="3841193185" sldId="275"/>
            <ac:spMk id="28" creationId="{504B0465-3B07-49BF-BEA7-D81476246293}"/>
          </ac:spMkLst>
        </pc:spChg>
        <pc:spChg chg="add del">
          <ac:chgData name="Chenji,Vidya" userId="S::vc442@drexel.edu::a6ea0a79-2191-446e-8a09-b05ef9ab2ada" providerId="AD" clId="Web-{316A6057-E18A-47B8-93F8-720A8B197DC4}" dt="2022-03-11T23:26:59.731" v="10"/>
          <ac:spMkLst>
            <pc:docMk/>
            <pc:sldMk cId="3841193185" sldId="275"/>
            <ac:spMk id="30" creationId="{49B7FFA5-14CB-4A4F-9BCC-CA3AA5D9D276}"/>
          </ac:spMkLst>
        </pc:spChg>
        <pc:spChg chg="add del">
          <ac:chgData name="Chenji,Vidya" userId="S::vc442@drexel.edu::a6ea0a79-2191-446e-8a09-b05ef9ab2ada" providerId="AD" clId="Web-{316A6057-E18A-47B8-93F8-720A8B197DC4}" dt="2022-03-11T23:26:59.731" v="10"/>
          <ac:spMkLst>
            <pc:docMk/>
            <pc:sldMk cId="3841193185" sldId="275"/>
            <ac:spMk id="32" creationId="{04E48745-7512-4EC2-9E20-9092D12150CA}"/>
          </ac:spMkLst>
        </pc:spChg>
        <pc:spChg chg="add del">
          <ac:chgData name="Chenji,Vidya" userId="S::vc442@drexel.edu::a6ea0a79-2191-446e-8a09-b05ef9ab2ada" providerId="AD" clId="Web-{316A6057-E18A-47B8-93F8-720A8B197DC4}" dt="2022-03-11T23:26:59.731" v="10"/>
          <ac:spMkLst>
            <pc:docMk/>
            <pc:sldMk cId="3841193185" sldId="275"/>
            <ac:spMk id="37" creationId="{E009DD9B-5EE2-4C0D-8B2B-351C8C102205}"/>
          </ac:spMkLst>
        </pc:spChg>
        <pc:spChg chg="add del">
          <ac:chgData name="Chenji,Vidya" userId="S::vc442@drexel.edu::a6ea0a79-2191-446e-8a09-b05ef9ab2ada" providerId="AD" clId="Web-{316A6057-E18A-47B8-93F8-720A8B197DC4}" dt="2022-03-11T23:26:59.731" v="10"/>
          <ac:spMkLst>
            <pc:docMk/>
            <pc:sldMk cId="3841193185" sldId="275"/>
            <ac:spMk id="39" creationId="{E720DB99-7745-4E75-9D96-AAB6D55C531E}"/>
          </ac:spMkLst>
        </pc:spChg>
        <pc:spChg chg="add del">
          <ac:chgData name="Chenji,Vidya" userId="S::vc442@drexel.edu::a6ea0a79-2191-446e-8a09-b05ef9ab2ada" providerId="AD" clId="Web-{316A6057-E18A-47B8-93F8-720A8B197DC4}" dt="2022-03-11T23:26:59.731" v="10"/>
          <ac:spMkLst>
            <pc:docMk/>
            <pc:sldMk cId="3841193185" sldId="275"/>
            <ac:spMk id="41" creationId="{D68803C4-E159-4360-B7BB-74205C8F782D}"/>
          </ac:spMkLst>
        </pc:spChg>
        <pc:spChg chg="add del">
          <ac:chgData name="Chenji,Vidya" userId="S::vc442@drexel.edu::a6ea0a79-2191-446e-8a09-b05ef9ab2ada" providerId="AD" clId="Web-{316A6057-E18A-47B8-93F8-720A8B197DC4}" dt="2022-03-11T23:26:59.731" v="10"/>
          <ac:spMkLst>
            <pc:docMk/>
            <pc:sldMk cId="3841193185" sldId="275"/>
            <ac:spMk id="43" creationId="{504B0465-3B07-49BF-BEA7-D81476246293}"/>
          </ac:spMkLst>
        </pc:spChg>
        <pc:spChg chg="add del">
          <ac:chgData name="Chenji,Vidya" userId="S::vc442@drexel.edu::a6ea0a79-2191-446e-8a09-b05ef9ab2ada" providerId="AD" clId="Web-{316A6057-E18A-47B8-93F8-720A8B197DC4}" dt="2022-03-11T23:26:59.731" v="10"/>
          <ac:spMkLst>
            <pc:docMk/>
            <pc:sldMk cId="3841193185" sldId="275"/>
            <ac:spMk id="45" creationId="{49B7FFA5-14CB-4A4F-9BCC-CA3AA5D9D276}"/>
          </ac:spMkLst>
        </pc:spChg>
        <pc:spChg chg="add del">
          <ac:chgData name="Chenji,Vidya" userId="S::vc442@drexel.edu::a6ea0a79-2191-446e-8a09-b05ef9ab2ada" providerId="AD" clId="Web-{316A6057-E18A-47B8-93F8-720A8B197DC4}" dt="2022-03-11T23:26:59.731" v="10"/>
          <ac:spMkLst>
            <pc:docMk/>
            <pc:sldMk cId="3841193185" sldId="275"/>
            <ac:spMk id="47" creationId="{04E48745-7512-4EC2-9E20-9092D12150CA}"/>
          </ac:spMkLst>
        </pc:spChg>
        <pc:grpChg chg="del">
          <ac:chgData name="Chenji,Vidya" userId="S::vc442@drexel.edu::a6ea0a79-2191-446e-8a09-b05ef9ab2ada" providerId="AD" clId="Web-{316A6057-E18A-47B8-93F8-720A8B197DC4}" dt="2022-03-11T23:26:04.964" v="5"/>
          <ac:grpSpMkLst>
            <pc:docMk/>
            <pc:sldMk cId="3841193185" sldId="275"/>
            <ac:grpSpMk id="12" creationId="{BCFC42DC-2C46-47C4-BC61-530557385DBD}"/>
          </ac:grpSpMkLst>
        </pc:grpChg>
        <pc:picChg chg="add del mod">
          <ac:chgData name="Chenji,Vidya" userId="S::vc442@drexel.edu::a6ea0a79-2191-446e-8a09-b05ef9ab2ada" providerId="AD" clId="Web-{316A6057-E18A-47B8-93F8-720A8B197DC4}" dt="2022-03-11T23:26:15.152" v="7"/>
          <ac:picMkLst>
            <pc:docMk/>
            <pc:sldMk cId="3841193185" sldId="275"/>
            <ac:picMk id="3" creationId="{6470820F-8E9D-4208-A6B3-B6CD22CD5731}"/>
          </ac:picMkLst>
        </pc:picChg>
        <pc:picChg chg="del">
          <ac:chgData name="Chenji,Vidya" userId="S::vc442@drexel.edu::a6ea0a79-2191-446e-8a09-b05ef9ab2ada" providerId="AD" clId="Web-{316A6057-E18A-47B8-93F8-720A8B197DC4}" dt="2022-03-11T23:25:42.260" v="0"/>
          <ac:picMkLst>
            <pc:docMk/>
            <pc:sldMk cId="3841193185" sldId="275"/>
            <ac:picMk id="4" creationId="{296ECFCA-28B0-4931-BD43-F90076AA48DC}"/>
          </ac:picMkLst>
        </pc:picChg>
        <pc:picChg chg="add mod">
          <ac:chgData name="Chenji,Vidya" userId="S::vc442@drexel.edu::a6ea0a79-2191-446e-8a09-b05ef9ab2ada" providerId="AD" clId="Web-{316A6057-E18A-47B8-93F8-720A8B197DC4}" dt="2022-03-11T23:27:10.685" v="13" actId="1076"/>
          <ac:picMkLst>
            <pc:docMk/>
            <pc:sldMk cId="3841193185" sldId="275"/>
            <ac:picMk id="5" creationId="{F4897678-04E7-4001-9B36-16DD39EF0820}"/>
          </ac:picMkLst>
        </pc:picChg>
      </pc:sldChg>
    </pc:docChg>
  </pc:docChgLst>
  <pc:docChgLst>
    <pc:chgData name="Sigalla,Grace" userId="S::gas83@drexel.edu::8f4ad9af-e665-4bd2-91f7-44582fee82ae" providerId="AD" clId="Web-{32D9E8DC-F5B1-4680-8D45-7645DC8FCBAD}"/>
    <pc:docChg chg="modSld">
      <pc:chgData name="Sigalla,Grace" userId="S::gas83@drexel.edu::8f4ad9af-e665-4bd2-91f7-44582fee82ae" providerId="AD" clId="Web-{32D9E8DC-F5B1-4680-8D45-7645DC8FCBAD}" dt="2022-03-09T15:59:46.777" v="7" actId="14100"/>
      <pc:docMkLst>
        <pc:docMk/>
      </pc:docMkLst>
      <pc:sldChg chg="addSp delSp modSp">
        <pc:chgData name="Sigalla,Grace" userId="S::gas83@drexel.edu::8f4ad9af-e665-4bd2-91f7-44582fee82ae" providerId="AD" clId="Web-{32D9E8DC-F5B1-4680-8D45-7645DC8FCBAD}" dt="2022-03-09T15:59:46.777" v="7" actId="14100"/>
        <pc:sldMkLst>
          <pc:docMk/>
          <pc:sldMk cId="2052882338" sldId="282"/>
        </pc:sldMkLst>
        <pc:spChg chg="mod">
          <ac:chgData name="Sigalla,Grace" userId="S::gas83@drexel.edu::8f4ad9af-e665-4bd2-91f7-44582fee82ae" providerId="AD" clId="Web-{32D9E8DC-F5B1-4680-8D45-7645DC8FCBAD}" dt="2022-03-09T15:59:33.480" v="5" actId="1076"/>
          <ac:spMkLst>
            <pc:docMk/>
            <pc:sldMk cId="2052882338" sldId="282"/>
            <ac:spMk id="2" creationId="{61E7DED0-1D35-4C4E-9CBA-81D3AC8E1028}"/>
          </ac:spMkLst>
        </pc:spChg>
        <pc:spChg chg="del">
          <ac:chgData name="Sigalla,Grace" userId="S::gas83@drexel.edu::8f4ad9af-e665-4bd2-91f7-44582fee82ae" providerId="AD" clId="Web-{32D9E8DC-F5B1-4680-8D45-7645DC8FCBAD}" dt="2022-03-09T15:59:03.963" v="0"/>
          <ac:spMkLst>
            <pc:docMk/>
            <pc:sldMk cId="2052882338" sldId="282"/>
            <ac:spMk id="3" creationId="{6EC69E7B-8B3F-421D-9048-B957D042E799}"/>
          </ac:spMkLst>
        </pc:spChg>
        <pc:picChg chg="add mod ord">
          <ac:chgData name="Sigalla,Grace" userId="S::gas83@drexel.edu::8f4ad9af-e665-4bd2-91f7-44582fee82ae" providerId="AD" clId="Web-{32D9E8DC-F5B1-4680-8D45-7645DC8FCBAD}" dt="2022-03-09T15:59:46.777" v="7" actId="14100"/>
          <ac:picMkLst>
            <pc:docMk/>
            <pc:sldMk cId="2052882338" sldId="282"/>
            <ac:picMk id="4" creationId="{35E2EF31-6262-4B77-98F4-9D139EE1B45D}"/>
          </ac:picMkLst>
        </pc:picChg>
      </pc:sldChg>
    </pc:docChg>
  </pc:docChgLst>
  <pc:docChgLst>
    <pc:chgData name="Sigalla,Grace" userId="S::gas83@drexel.edu::8f4ad9af-e665-4bd2-91f7-44582fee82ae" providerId="AD" clId="Web-{33E78DEB-9040-7900-E39C-F0CCC400255A}"/>
    <pc:docChg chg="sldOrd">
      <pc:chgData name="Sigalla,Grace" userId="S::gas83@drexel.edu::8f4ad9af-e665-4bd2-91f7-44582fee82ae" providerId="AD" clId="Web-{33E78DEB-9040-7900-E39C-F0CCC400255A}" dt="2022-03-08T22:23:40.798" v="0"/>
      <pc:docMkLst>
        <pc:docMk/>
      </pc:docMkLst>
      <pc:sldChg chg="ord">
        <pc:chgData name="Sigalla,Grace" userId="S::gas83@drexel.edu::8f4ad9af-e665-4bd2-91f7-44582fee82ae" providerId="AD" clId="Web-{33E78DEB-9040-7900-E39C-F0CCC400255A}" dt="2022-03-08T22:23:40.798" v="0"/>
        <pc:sldMkLst>
          <pc:docMk/>
          <pc:sldMk cId="2748383627" sldId="266"/>
        </pc:sldMkLst>
      </pc:sldChg>
    </pc:docChg>
  </pc:docChgLst>
  <pc:docChgLst>
    <pc:chgData name="Vaddanam,Gowtham" userId="S::gv336@drexel.edu::19b73fae-5f04-4c74-9ef4-033cfd99a29c" providerId="AD" clId="Web-{2B5C8280-DD74-464A-9B6E-45ADF0BBE2A3}"/>
    <pc:docChg chg="addSld modSld">
      <pc:chgData name="Vaddanam,Gowtham" userId="S::gv336@drexel.edu::19b73fae-5f04-4c74-9ef4-033cfd99a29c" providerId="AD" clId="Web-{2B5C8280-DD74-464A-9B6E-45ADF0BBE2A3}" dt="2022-03-08T22:59:02.595" v="85"/>
      <pc:docMkLst>
        <pc:docMk/>
      </pc:docMkLst>
      <pc:sldChg chg="modSp new">
        <pc:chgData name="Vaddanam,Gowtham" userId="S::gv336@drexel.edu::19b73fae-5f04-4c74-9ef4-033cfd99a29c" providerId="AD" clId="Web-{2B5C8280-DD74-464A-9B6E-45ADF0BBE2A3}" dt="2022-03-08T22:55:52.417" v="19" actId="20577"/>
        <pc:sldMkLst>
          <pc:docMk/>
          <pc:sldMk cId="1401658674" sldId="276"/>
        </pc:sldMkLst>
        <pc:spChg chg="mod">
          <ac:chgData name="Vaddanam,Gowtham" userId="S::gv336@drexel.edu::19b73fae-5f04-4c74-9ef4-033cfd99a29c" providerId="AD" clId="Web-{2B5C8280-DD74-464A-9B6E-45ADF0BBE2A3}" dt="2022-03-08T22:55:52.417" v="19" actId="20577"/>
          <ac:spMkLst>
            <pc:docMk/>
            <pc:sldMk cId="1401658674" sldId="276"/>
            <ac:spMk id="2" creationId="{236F0A2D-BDD0-4CDA-BCB7-5D3CD43CA43B}"/>
          </ac:spMkLst>
        </pc:spChg>
      </pc:sldChg>
      <pc:sldChg chg="modSp new">
        <pc:chgData name="Vaddanam,Gowtham" userId="S::gv336@drexel.edu::19b73fae-5f04-4c74-9ef4-033cfd99a29c" providerId="AD" clId="Web-{2B5C8280-DD74-464A-9B6E-45ADF0BBE2A3}" dt="2022-03-08T22:57:44.717" v="40" actId="20577"/>
        <pc:sldMkLst>
          <pc:docMk/>
          <pc:sldMk cId="2049123025" sldId="277"/>
        </pc:sldMkLst>
        <pc:spChg chg="mod">
          <ac:chgData name="Vaddanam,Gowtham" userId="S::gv336@drexel.edu::19b73fae-5f04-4c74-9ef4-033cfd99a29c" providerId="AD" clId="Web-{2B5C8280-DD74-464A-9B6E-45ADF0BBE2A3}" dt="2022-03-08T22:57:44.717" v="40" actId="20577"/>
          <ac:spMkLst>
            <pc:docMk/>
            <pc:sldMk cId="2049123025" sldId="277"/>
            <ac:spMk id="2" creationId="{F6053203-3F3F-4DC9-9C67-253C0EFCB98C}"/>
          </ac:spMkLst>
        </pc:spChg>
      </pc:sldChg>
      <pc:sldChg chg="modSp new">
        <pc:chgData name="Vaddanam,Gowtham" userId="S::gv336@drexel.edu::19b73fae-5f04-4c74-9ef4-033cfd99a29c" providerId="AD" clId="Web-{2B5C8280-DD74-464A-9B6E-45ADF0BBE2A3}" dt="2022-03-08T22:58:17.281" v="66" actId="20577"/>
        <pc:sldMkLst>
          <pc:docMk/>
          <pc:sldMk cId="3303417732" sldId="278"/>
        </pc:sldMkLst>
        <pc:spChg chg="mod">
          <ac:chgData name="Vaddanam,Gowtham" userId="S::gv336@drexel.edu::19b73fae-5f04-4c74-9ef4-033cfd99a29c" providerId="AD" clId="Web-{2B5C8280-DD74-464A-9B6E-45ADF0BBE2A3}" dt="2022-03-08T22:58:17.281" v="66" actId="20577"/>
          <ac:spMkLst>
            <pc:docMk/>
            <pc:sldMk cId="3303417732" sldId="278"/>
            <ac:spMk id="2" creationId="{0CF7C857-AAF2-4340-9862-B4A447820D23}"/>
          </ac:spMkLst>
        </pc:spChg>
      </pc:sldChg>
      <pc:sldChg chg="modSp new">
        <pc:chgData name="Vaddanam,Gowtham" userId="S::gv336@drexel.edu::19b73fae-5f04-4c74-9ef4-033cfd99a29c" providerId="AD" clId="Web-{2B5C8280-DD74-464A-9B6E-45ADF0BBE2A3}" dt="2022-03-08T22:58:41.375" v="84" actId="20577"/>
        <pc:sldMkLst>
          <pc:docMk/>
          <pc:sldMk cId="3771692976" sldId="279"/>
        </pc:sldMkLst>
        <pc:spChg chg="mod">
          <ac:chgData name="Vaddanam,Gowtham" userId="S::gv336@drexel.edu::19b73fae-5f04-4c74-9ef4-033cfd99a29c" providerId="AD" clId="Web-{2B5C8280-DD74-464A-9B6E-45ADF0BBE2A3}" dt="2022-03-08T22:58:41.375" v="84" actId="20577"/>
          <ac:spMkLst>
            <pc:docMk/>
            <pc:sldMk cId="3771692976" sldId="279"/>
            <ac:spMk id="2" creationId="{69266EA9-DFE1-4D3C-8445-853AD3B38A1B}"/>
          </ac:spMkLst>
        </pc:spChg>
      </pc:sldChg>
      <pc:sldChg chg="new">
        <pc:chgData name="Vaddanam,Gowtham" userId="S::gv336@drexel.edu::19b73fae-5f04-4c74-9ef4-033cfd99a29c" providerId="AD" clId="Web-{2B5C8280-DD74-464A-9B6E-45ADF0BBE2A3}" dt="2022-03-08T22:59:02.595" v="85"/>
        <pc:sldMkLst>
          <pc:docMk/>
          <pc:sldMk cId="1353373713" sldId="280"/>
        </pc:sldMkLst>
      </pc:sldChg>
    </pc:docChg>
  </pc:docChgLst>
  <pc:docChgLst>
    <pc:chgData name="Rajendran,Sreerekha" userId="S::sr3547@drexel.edu::afcd5fc8-f22f-40f8-add2-a441c7668eaa" providerId="AD" clId="Web-{3A84B5ED-CEC9-44D2-BC82-BF1EE1532376}"/>
    <pc:docChg chg="addSld delSld modSld sldOrd">
      <pc:chgData name="Rajendran,Sreerekha" userId="S::sr3547@drexel.edu::afcd5fc8-f22f-40f8-add2-a441c7668eaa" providerId="AD" clId="Web-{3A84B5ED-CEC9-44D2-BC82-BF1EE1532376}" dt="2022-03-05T06:07:19.195" v="517" actId="14100"/>
      <pc:docMkLst>
        <pc:docMk/>
      </pc:docMkLst>
      <pc:sldChg chg="addSp delSp modSp">
        <pc:chgData name="Rajendran,Sreerekha" userId="S::sr3547@drexel.edu::afcd5fc8-f22f-40f8-add2-a441c7668eaa" providerId="AD" clId="Web-{3A84B5ED-CEC9-44D2-BC82-BF1EE1532376}" dt="2022-03-04T20:41:51.805" v="235" actId="20577"/>
        <pc:sldMkLst>
          <pc:docMk/>
          <pc:sldMk cId="40735704" sldId="257"/>
        </pc:sldMkLst>
        <pc:spChg chg="mod">
          <ac:chgData name="Rajendran,Sreerekha" userId="S::sr3547@drexel.edu::afcd5fc8-f22f-40f8-add2-a441c7668eaa" providerId="AD" clId="Web-{3A84B5ED-CEC9-44D2-BC82-BF1EE1532376}" dt="2022-03-04T20:37:49.610" v="221" actId="20577"/>
          <ac:spMkLst>
            <pc:docMk/>
            <pc:sldMk cId="40735704" sldId="257"/>
            <ac:spMk id="2" creationId="{C28FEE8E-FF6F-4F43-AB01-91C078CB65F6}"/>
          </ac:spMkLst>
        </pc:spChg>
        <pc:spChg chg="add del">
          <ac:chgData name="Rajendran,Sreerekha" userId="S::sr3547@drexel.edu::afcd5fc8-f22f-40f8-add2-a441c7668eaa" providerId="AD" clId="Web-{3A84B5ED-CEC9-44D2-BC82-BF1EE1532376}" dt="2022-03-04T20:14:23.990" v="138"/>
          <ac:spMkLst>
            <pc:docMk/>
            <pc:sldMk cId="40735704" sldId="257"/>
            <ac:spMk id="8" creationId="{C05CBC3C-2E5A-4839-8B9B-2E5A6ADF0F58}"/>
          </ac:spMkLst>
        </pc:spChg>
        <pc:spChg chg="add del">
          <ac:chgData name="Rajendran,Sreerekha" userId="S::sr3547@drexel.edu::afcd5fc8-f22f-40f8-add2-a441c7668eaa" providerId="AD" clId="Web-{3A84B5ED-CEC9-44D2-BC82-BF1EE1532376}" dt="2022-03-04T20:14:23.990" v="138"/>
          <ac:spMkLst>
            <pc:docMk/>
            <pc:sldMk cId="40735704" sldId="257"/>
            <ac:spMk id="10" creationId="{827FF362-FC97-4BF5-949B-D4ADFA26E457}"/>
          </ac:spMkLst>
        </pc:spChg>
        <pc:spChg chg="add del">
          <ac:chgData name="Rajendran,Sreerekha" userId="S::sr3547@drexel.edu::afcd5fc8-f22f-40f8-add2-a441c7668eaa" providerId="AD" clId="Web-{3A84B5ED-CEC9-44D2-BC82-BF1EE1532376}" dt="2022-03-04T20:14:23.959" v="137"/>
          <ac:spMkLst>
            <pc:docMk/>
            <pc:sldMk cId="40735704" sldId="257"/>
            <ac:spMk id="17" creationId="{AC17DE74-01C9-4859-B65A-85CF999E8580}"/>
          </ac:spMkLst>
        </pc:spChg>
        <pc:spChg chg="add del">
          <ac:chgData name="Rajendran,Sreerekha" userId="S::sr3547@drexel.edu::afcd5fc8-f22f-40f8-add2-a441c7668eaa" providerId="AD" clId="Web-{3A84B5ED-CEC9-44D2-BC82-BF1EE1532376}" dt="2022-03-04T20:14:23.959" v="137"/>
          <ac:spMkLst>
            <pc:docMk/>
            <pc:sldMk cId="40735704" sldId="257"/>
            <ac:spMk id="19" creationId="{068C0432-0E90-4CC1-8CD3-D44A90DF07EF}"/>
          </ac:spMkLst>
        </pc:spChg>
        <pc:spChg chg="add del">
          <ac:chgData name="Rajendran,Sreerekha" userId="S::sr3547@drexel.edu::afcd5fc8-f22f-40f8-add2-a441c7668eaa" providerId="AD" clId="Web-{3A84B5ED-CEC9-44D2-BC82-BF1EE1532376}" dt="2022-03-04T20:37:30.219" v="219"/>
          <ac:spMkLst>
            <pc:docMk/>
            <pc:sldMk cId="40735704" sldId="257"/>
            <ac:spMk id="21" creationId="{4C10CBC8-7837-4750-8EE9-B4C3D50488F6}"/>
          </ac:spMkLst>
        </pc:spChg>
        <pc:spChg chg="add del">
          <ac:chgData name="Rajendran,Sreerekha" userId="S::sr3547@drexel.edu::afcd5fc8-f22f-40f8-add2-a441c7668eaa" providerId="AD" clId="Web-{3A84B5ED-CEC9-44D2-BC82-BF1EE1532376}" dt="2022-03-04T20:37:30.219" v="219"/>
          <ac:spMkLst>
            <pc:docMk/>
            <pc:sldMk cId="40735704" sldId="257"/>
            <ac:spMk id="22" creationId="{69014793-11D4-4A17-9261-1A2E683ADF75}"/>
          </ac:spMkLst>
        </pc:spChg>
        <pc:spChg chg="add">
          <ac:chgData name="Rajendran,Sreerekha" userId="S::sr3547@drexel.edu::afcd5fc8-f22f-40f8-add2-a441c7668eaa" providerId="AD" clId="Web-{3A84B5ED-CEC9-44D2-BC82-BF1EE1532376}" dt="2022-03-04T20:37:30.219" v="219"/>
          <ac:spMkLst>
            <pc:docMk/>
            <pc:sldMk cId="40735704" sldId="257"/>
            <ac:spMk id="27" creationId="{247B6BBF-09F2-4A29-AE4E-3771E2924817}"/>
          </ac:spMkLst>
        </pc:spChg>
        <pc:spChg chg="add">
          <ac:chgData name="Rajendran,Sreerekha" userId="S::sr3547@drexel.edu::afcd5fc8-f22f-40f8-add2-a441c7668eaa" providerId="AD" clId="Web-{3A84B5ED-CEC9-44D2-BC82-BF1EE1532376}" dt="2022-03-04T20:37:30.219" v="219"/>
          <ac:spMkLst>
            <pc:docMk/>
            <pc:sldMk cId="40735704" sldId="257"/>
            <ac:spMk id="29" creationId="{535742DD-1B16-4E9D-B715-0D74B4574A68}"/>
          </ac:spMkLst>
        </pc:spChg>
        <pc:graphicFrameChg chg="mod modGraphic">
          <ac:chgData name="Rajendran,Sreerekha" userId="S::sr3547@drexel.edu::afcd5fc8-f22f-40f8-add2-a441c7668eaa" providerId="AD" clId="Web-{3A84B5ED-CEC9-44D2-BC82-BF1EE1532376}" dt="2022-03-04T20:41:51.805" v="235" actId="20577"/>
          <ac:graphicFrameMkLst>
            <pc:docMk/>
            <pc:sldMk cId="40735704" sldId="257"/>
            <ac:graphicFrameMk id="12" creationId="{58245EE2-00B5-47D1-9AE0-75586A4F236A}"/>
          </ac:graphicFrameMkLst>
        </pc:graphicFrameChg>
      </pc:sldChg>
      <pc:sldChg chg="addSp delSp modSp">
        <pc:chgData name="Rajendran,Sreerekha" userId="S::sr3547@drexel.edu::afcd5fc8-f22f-40f8-add2-a441c7668eaa" providerId="AD" clId="Web-{3A84B5ED-CEC9-44D2-BC82-BF1EE1532376}" dt="2022-03-04T20:35:47.528" v="218" actId="20577"/>
        <pc:sldMkLst>
          <pc:docMk/>
          <pc:sldMk cId="1419887350" sldId="258"/>
        </pc:sldMkLst>
        <pc:spChg chg="mod">
          <ac:chgData name="Rajendran,Sreerekha" userId="S::sr3547@drexel.edu::afcd5fc8-f22f-40f8-add2-a441c7668eaa" providerId="AD" clId="Web-{3A84B5ED-CEC9-44D2-BC82-BF1EE1532376}" dt="2022-03-04T20:30:42.160" v="203" actId="14100"/>
          <ac:spMkLst>
            <pc:docMk/>
            <pc:sldMk cId="1419887350" sldId="258"/>
            <ac:spMk id="2" creationId="{F8C764E7-E79D-42CD-AB13-EF65D79ECA78}"/>
          </ac:spMkLst>
        </pc:spChg>
        <pc:spChg chg="add del mod">
          <ac:chgData name="Rajendran,Sreerekha" userId="S::sr3547@drexel.edu::afcd5fc8-f22f-40f8-add2-a441c7668eaa" providerId="AD" clId="Web-{3A84B5ED-CEC9-44D2-BC82-BF1EE1532376}" dt="2022-03-04T20:27:17.154" v="169"/>
          <ac:spMkLst>
            <pc:docMk/>
            <pc:sldMk cId="1419887350" sldId="258"/>
            <ac:spMk id="3" creationId="{E95282DC-771D-4D18-8961-0BC619473B83}"/>
          </ac:spMkLst>
        </pc:spChg>
        <pc:spChg chg="del">
          <ac:chgData name="Rajendran,Sreerekha" userId="S::sr3547@drexel.edu::afcd5fc8-f22f-40f8-add2-a441c7668eaa" providerId="AD" clId="Web-{3A84B5ED-CEC9-44D2-BC82-BF1EE1532376}" dt="2022-03-04T20:27:41.592" v="171"/>
          <ac:spMkLst>
            <pc:docMk/>
            <pc:sldMk cId="1419887350" sldId="258"/>
            <ac:spMk id="8" creationId="{C05CBC3C-2E5A-4839-8B9B-2E5A6ADF0F58}"/>
          </ac:spMkLst>
        </pc:spChg>
        <pc:spChg chg="del">
          <ac:chgData name="Rajendran,Sreerekha" userId="S::sr3547@drexel.edu::afcd5fc8-f22f-40f8-add2-a441c7668eaa" providerId="AD" clId="Web-{3A84B5ED-CEC9-44D2-BC82-BF1EE1532376}" dt="2022-03-04T20:27:41.592" v="171"/>
          <ac:spMkLst>
            <pc:docMk/>
            <pc:sldMk cId="1419887350" sldId="258"/>
            <ac:spMk id="10" creationId="{827FF362-FC97-4BF5-949B-D4ADFA26E457}"/>
          </ac:spMkLst>
        </pc:spChg>
        <pc:spChg chg="add del">
          <ac:chgData name="Rajendran,Sreerekha" userId="S::sr3547@drexel.edu::afcd5fc8-f22f-40f8-add2-a441c7668eaa" providerId="AD" clId="Web-{3A84B5ED-CEC9-44D2-BC82-BF1EE1532376}" dt="2022-03-04T20:27:54.983" v="173"/>
          <ac:spMkLst>
            <pc:docMk/>
            <pc:sldMk cId="1419887350" sldId="258"/>
            <ac:spMk id="19" creationId="{743AA782-23D1-4521-8CAD-47662984AA08}"/>
          </ac:spMkLst>
        </pc:spChg>
        <pc:spChg chg="add del">
          <ac:chgData name="Rajendran,Sreerekha" userId="S::sr3547@drexel.edu::afcd5fc8-f22f-40f8-add2-a441c7668eaa" providerId="AD" clId="Web-{3A84B5ED-CEC9-44D2-BC82-BF1EE1532376}" dt="2022-03-04T20:27:54.983" v="173"/>
          <ac:spMkLst>
            <pc:docMk/>
            <pc:sldMk cId="1419887350" sldId="258"/>
            <ac:spMk id="21" creationId="{3CE8AF5E-D374-4CF1-90CC-35CF73B81C3E}"/>
          </ac:spMkLst>
        </pc:spChg>
        <pc:spChg chg="add">
          <ac:chgData name="Rajendran,Sreerekha" userId="S::sr3547@drexel.edu::afcd5fc8-f22f-40f8-add2-a441c7668eaa" providerId="AD" clId="Web-{3A84B5ED-CEC9-44D2-BC82-BF1EE1532376}" dt="2022-03-04T20:27:54.983" v="173"/>
          <ac:spMkLst>
            <pc:docMk/>
            <pc:sldMk cId="1419887350" sldId="258"/>
            <ac:spMk id="28" creationId="{7B831B6F-405A-4B47-B9BB-5CA88F285844}"/>
          </ac:spMkLst>
        </pc:spChg>
        <pc:spChg chg="add">
          <ac:chgData name="Rajendran,Sreerekha" userId="S::sr3547@drexel.edu::afcd5fc8-f22f-40f8-add2-a441c7668eaa" providerId="AD" clId="Web-{3A84B5ED-CEC9-44D2-BC82-BF1EE1532376}" dt="2022-03-04T20:27:54.983" v="173"/>
          <ac:spMkLst>
            <pc:docMk/>
            <pc:sldMk cId="1419887350" sldId="258"/>
            <ac:spMk id="30" creationId="{3CE8AF5E-D374-4CF1-90CC-35CF73B81C3E}"/>
          </ac:spMkLst>
        </pc:spChg>
        <pc:spChg chg="add del">
          <ac:chgData name="Rajendran,Sreerekha" userId="S::sr3547@drexel.edu::afcd5fc8-f22f-40f8-add2-a441c7668eaa" providerId="AD" clId="Web-{3A84B5ED-CEC9-44D2-BC82-BF1EE1532376}" dt="2022-03-04T20:28:56.001" v="180"/>
          <ac:spMkLst>
            <pc:docMk/>
            <pc:sldMk cId="1419887350" sldId="258"/>
            <ac:spMk id="52" creationId="{2643D9CC-729C-4447-9139-31343E7163F8}"/>
          </ac:spMkLst>
        </pc:spChg>
        <pc:graphicFrameChg chg="add del">
          <ac:chgData name="Rajendran,Sreerekha" userId="S::sr3547@drexel.edu::afcd5fc8-f22f-40f8-add2-a441c7668eaa" providerId="AD" clId="Web-{3A84B5ED-CEC9-44D2-BC82-BF1EE1532376}" dt="2022-03-04T20:27:17.123" v="168"/>
          <ac:graphicFrameMkLst>
            <pc:docMk/>
            <pc:sldMk cId="1419887350" sldId="258"/>
            <ac:graphicFrameMk id="12" creationId="{50050B26-550D-48E8-AE2A-F24A72B2AA8A}"/>
          </ac:graphicFrameMkLst>
        </pc:graphicFrameChg>
        <pc:graphicFrameChg chg="add mod ord modGraphic">
          <ac:chgData name="Rajendran,Sreerekha" userId="S::sr3547@drexel.edu::afcd5fc8-f22f-40f8-add2-a441c7668eaa" providerId="AD" clId="Web-{3A84B5ED-CEC9-44D2-BC82-BF1EE1532376}" dt="2022-03-04T20:35:47.528" v="218" actId="20577"/>
          <ac:graphicFrameMkLst>
            <pc:docMk/>
            <pc:sldMk cId="1419887350" sldId="258"/>
            <ac:graphicFrameMk id="14" creationId="{94269831-1294-4B7F-B860-AA9946721E29}"/>
          </ac:graphicFrameMkLst>
        </pc:graphicFrameChg>
        <pc:picChg chg="add mod modCrop">
          <ac:chgData name="Rajendran,Sreerekha" userId="S::sr3547@drexel.edu::afcd5fc8-f22f-40f8-add2-a441c7668eaa" providerId="AD" clId="Web-{3A84B5ED-CEC9-44D2-BC82-BF1EE1532376}" dt="2022-03-04T20:34:19.776" v="212" actId="1076"/>
          <ac:picMkLst>
            <pc:docMk/>
            <pc:sldMk cId="1419887350" sldId="258"/>
            <ac:picMk id="4" creationId="{46D1F7B9-9CC8-4029-BD60-BF3595C0F40A}"/>
          </ac:picMkLst>
        </pc:picChg>
        <pc:inkChg chg="add del">
          <ac:chgData name="Rajendran,Sreerekha" userId="S::sr3547@drexel.edu::afcd5fc8-f22f-40f8-add2-a441c7668eaa" providerId="AD" clId="Web-{3A84B5ED-CEC9-44D2-BC82-BF1EE1532376}" dt="2022-03-04T20:27:54.983" v="173"/>
          <ac:inkMkLst>
            <pc:docMk/>
            <pc:sldMk cId="1419887350" sldId="258"/>
            <ac:inkMk id="23" creationId="{070477C5-0410-4E4F-97A1-F84C2465C187}"/>
          </ac:inkMkLst>
        </pc:inkChg>
        <pc:inkChg chg="add">
          <ac:chgData name="Rajendran,Sreerekha" userId="S::sr3547@drexel.edu::afcd5fc8-f22f-40f8-add2-a441c7668eaa" providerId="AD" clId="Web-{3A84B5ED-CEC9-44D2-BC82-BF1EE1532376}" dt="2022-03-04T20:27:54.983" v="173"/>
          <ac:inkMkLst>
            <pc:docMk/>
            <pc:sldMk cId="1419887350" sldId="258"/>
            <ac:inkMk id="32" creationId="{070477C5-0410-4E4F-97A1-F84C2465C187}"/>
          </ac:inkMkLst>
        </pc:inkChg>
      </pc:sldChg>
      <pc:sldChg chg="addSp delSp modSp">
        <pc:chgData name="Rajendran,Sreerekha" userId="S::sr3547@drexel.edu::afcd5fc8-f22f-40f8-add2-a441c7668eaa" providerId="AD" clId="Web-{3A84B5ED-CEC9-44D2-BC82-BF1EE1532376}" dt="2022-03-05T05:42:09.059" v="363" actId="14100"/>
        <pc:sldMkLst>
          <pc:docMk/>
          <pc:sldMk cId="368411407" sldId="259"/>
        </pc:sldMkLst>
        <pc:spChg chg="mod">
          <ac:chgData name="Rajendran,Sreerekha" userId="S::sr3547@drexel.edu::afcd5fc8-f22f-40f8-add2-a441c7668eaa" providerId="AD" clId="Web-{3A84B5ED-CEC9-44D2-BC82-BF1EE1532376}" dt="2022-03-05T05:41:57.981" v="360" actId="14100"/>
          <ac:spMkLst>
            <pc:docMk/>
            <pc:sldMk cId="368411407" sldId="259"/>
            <ac:spMk id="2" creationId="{396553AE-1D74-4765-8548-17C779EED998}"/>
          </ac:spMkLst>
        </pc:spChg>
        <pc:spChg chg="del">
          <ac:chgData name="Rajendran,Sreerekha" userId="S::sr3547@drexel.edu::afcd5fc8-f22f-40f8-add2-a441c7668eaa" providerId="AD" clId="Web-{3A84B5ED-CEC9-44D2-BC82-BF1EE1532376}" dt="2022-03-04T20:46:34.923" v="236"/>
          <ac:spMkLst>
            <pc:docMk/>
            <pc:sldMk cId="368411407" sldId="259"/>
            <ac:spMk id="3" creationId="{10B32A40-356D-470C-A542-8B4C5E121868}"/>
          </ac:spMkLst>
        </pc:spChg>
        <pc:spChg chg="add del mod">
          <ac:chgData name="Rajendran,Sreerekha" userId="S::sr3547@drexel.edu::afcd5fc8-f22f-40f8-add2-a441c7668eaa" providerId="AD" clId="Web-{3A84B5ED-CEC9-44D2-BC82-BF1EE1532376}" dt="2022-03-05T05:39:10.585" v="343"/>
          <ac:spMkLst>
            <pc:docMk/>
            <pc:sldMk cId="368411407" sldId="259"/>
            <ac:spMk id="5" creationId="{EEB4152A-22DE-432A-A738-8C4377CF8C80}"/>
          </ac:spMkLst>
        </pc:spChg>
        <pc:spChg chg="add mod">
          <ac:chgData name="Rajendran,Sreerekha" userId="S::sr3547@drexel.edu::afcd5fc8-f22f-40f8-add2-a441c7668eaa" providerId="AD" clId="Web-{3A84B5ED-CEC9-44D2-BC82-BF1EE1532376}" dt="2022-03-05T05:41:15.526" v="359" actId="20577"/>
          <ac:spMkLst>
            <pc:docMk/>
            <pc:sldMk cId="368411407" sldId="259"/>
            <ac:spMk id="6" creationId="{EE3ED478-F47D-4955-9B2D-C190DA60614B}"/>
          </ac:spMkLst>
        </pc:spChg>
        <pc:spChg chg="del">
          <ac:chgData name="Rajendran,Sreerekha" userId="S::sr3547@drexel.edu::afcd5fc8-f22f-40f8-add2-a441c7668eaa" providerId="AD" clId="Web-{3A84B5ED-CEC9-44D2-BC82-BF1EE1532376}" dt="2022-03-04T20:47:35.941" v="250"/>
          <ac:spMkLst>
            <pc:docMk/>
            <pc:sldMk cId="368411407" sldId="259"/>
            <ac:spMk id="8" creationId="{745DEEED-BE3A-4307-800A-45F555B51C2E}"/>
          </ac:spMkLst>
        </pc:spChg>
        <pc:spChg chg="del">
          <ac:chgData name="Rajendran,Sreerekha" userId="S::sr3547@drexel.edu::afcd5fc8-f22f-40f8-add2-a441c7668eaa" providerId="AD" clId="Web-{3A84B5ED-CEC9-44D2-BC82-BF1EE1532376}" dt="2022-03-04T20:47:35.941" v="250"/>
          <ac:spMkLst>
            <pc:docMk/>
            <pc:sldMk cId="368411407" sldId="259"/>
            <ac:spMk id="10" creationId="{F5C73706-35AD-4797-B796-D806B8FE5A35}"/>
          </ac:spMkLst>
        </pc:spChg>
        <pc:spChg chg="add del">
          <ac:chgData name="Rajendran,Sreerekha" userId="S::sr3547@drexel.edu::afcd5fc8-f22f-40f8-add2-a441c7668eaa" providerId="AD" clId="Web-{3A84B5ED-CEC9-44D2-BC82-BF1EE1532376}" dt="2022-03-05T05:39:10.585" v="343"/>
          <ac:spMkLst>
            <pc:docMk/>
            <pc:sldMk cId="368411407" sldId="259"/>
            <ac:spMk id="15" creationId="{AE6A207B-97BE-4DE3-B7BA-6EB713664F78}"/>
          </ac:spMkLst>
        </pc:spChg>
        <pc:spChg chg="add del">
          <ac:chgData name="Rajendran,Sreerekha" userId="S::sr3547@drexel.edu::afcd5fc8-f22f-40f8-add2-a441c7668eaa" providerId="AD" clId="Web-{3A84B5ED-CEC9-44D2-BC82-BF1EE1532376}" dt="2022-03-05T05:39:10.585" v="343"/>
          <ac:spMkLst>
            <pc:docMk/>
            <pc:sldMk cId="368411407" sldId="259"/>
            <ac:spMk id="17" creationId="{3CE8AF5E-D374-4CF1-90CC-35CF73B81C3E}"/>
          </ac:spMkLst>
        </pc:spChg>
        <pc:spChg chg="add">
          <ac:chgData name="Rajendran,Sreerekha" userId="S::sr3547@drexel.edu::afcd5fc8-f22f-40f8-add2-a441c7668eaa" providerId="AD" clId="Web-{3A84B5ED-CEC9-44D2-BC82-BF1EE1532376}" dt="2022-03-05T05:39:10.585" v="343"/>
          <ac:spMkLst>
            <pc:docMk/>
            <pc:sldMk cId="368411407" sldId="259"/>
            <ac:spMk id="21" creationId="{777A147A-9ED8-46B4-8660-1B3C2AA880B5}"/>
          </ac:spMkLst>
        </pc:spChg>
        <pc:spChg chg="add">
          <ac:chgData name="Rajendran,Sreerekha" userId="S::sr3547@drexel.edu::afcd5fc8-f22f-40f8-add2-a441c7668eaa" providerId="AD" clId="Web-{3A84B5ED-CEC9-44D2-BC82-BF1EE1532376}" dt="2022-03-05T05:39:10.585" v="343"/>
          <ac:spMkLst>
            <pc:docMk/>
            <pc:sldMk cId="368411407" sldId="259"/>
            <ac:spMk id="22" creationId="{5D6C15A0-C087-4593-8414-2B4EC1CDC3DE}"/>
          </ac:spMkLst>
        </pc:spChg>
        <pc:spChg chg="add del">
          <ac:chgData name="Rajendran,Sreerekha" userId="S::sr3547@drexel.edu::afcd5fc8-f22f-40f8-add2-a441c7668eaa" providerId="AD" clId="Web-{3A84B5ED-CEC9-44D2-BC82-BF1EE1532376}" dt="2022-03-04T20:54:59.501" v="324"/>
          <ac:spMkLst>
            <pc:docMk/>
            <pc:sldMk cId="368411407" sldId="259"/>
            <ac:spMk id="24" creationId="{7B831B6F-405A-4B47-B9BB-5CA88F285844}"/>
          </ac:spMkLst>
        </pc:spChg>
        <pc:spChg chg="add del">
          <ac:chgData name="Rajendran,Sreerekha" userId="S::sr3547@drexel.edu::afcd5fc8-f22f-40f8-add2-a441c7668eaa" providerId="AD" clId="Web-{3A84B5ED-CEC9-44D2-BC82-BF1EE1532376}" dt="2022-03-04T20:54:59.501" v="324"/>
          <ac:spMkLst>
            <pc:docMk/>
            <pc:sldMk cId="368411407" sldId="259"/>
            <ac:spMk id="26" creationId="{3CE8AF5E-D374-4CF1-90CC-35CF73B81C3E}"/>
          </ac:spMkLst>
        </pc:spChg>
        <pc:spChg chg="add del">
          <ac:chgData name="Rajendran,Sreerekha" userId="S::sr3547@drexel.edu::afcd5fc8-f22f-40f8-add2-a441c7668eaa" providerId="AD" clId="Web-{3A84B5ED-CEC9-44D2-BC82-BF1EE1532376}" dt="2022-03-04T20:55:08.720" v="326"/>
          <ac:spMkLst>
            <pc:docMk/>
            <pc:sldMk cId="368411407" sldId="259"/>
            <ac:spMk id="30" creationId="{743AA782-23D1-4521-8CAD-47662984AA08}"/>
          </ac:spMkLst>
        </pc:spChg>
        <pc:spChg chg="add del">
          <ac:chgData name="Rajendran,Sreerekha" userId="S::sr3547@drexel.edu::afcd5fc8-f22f-40f8-add2-a441c7668eaa" providerId="AD" clId="Web-{3A84B5ED-CEC9-44D2-BC82-BF1EE1532376}" dt="2022-03-04T20:55:08.720" v="326"/>
          <ac:spMkLst>
            <pc:docMk/>
            <pc:sldMk cId="368411407" sldId="259"/>
            <ac:spMk id="31" creationId="{3CE8AF5E-D374-4CF1-90CC-35CF73B81C3E}"/>
          </ac:spMkLst>
        </pc:spChg>
        <pc:picChg chg="add del mod ord">
          <ac:chgData name="Rajendran,Sreerekha" userId="S::sr3547@drexel.edu::afcd5fc8-f22f-40f8-add2-a441c7668eaa" providerId="AD" clId="Web-{3A84B5ED-CEC9-44D2-BC82-BF1EE1532376}" dt="2022-03-05T05:38:51.475" v="342"/>
          <ac:picMkLst>
            <pc:docMk/>
            <pc:sldMk cId="368411407" sldId="259"/>
            <ac:picMk id="4" creationId="{B344B711-40EE-468D-8D0E-0CAE39BB71A1}"/>
          </ac:picMkLst>
        </pc:picChg>
        <pc:picChg chg="add mod">
          <ac:chgData name="Rajendran,Sreerekha" userId="S::sr3547@drexel.edu::afcd5fc8-f22f-40f8-add2-a441c7668eaa" providerId="AD" clId="Web-{3A84B5ED-CEC9-44D2-BC82-BF1EE1532376}" dt="2022-03-05T05:42:09.059" v="363" actId="14100"/>
          <ac:picMkLst>
            <pc:docMk/>
            <pc:sldMk cId="368411407" sldId="259"/>
            <ac:picMk id="12" creationId="{2D9673E1-276E-46B3-AB2B-37A5AE2A2B96}"/>
          </ac:picMkLst>
        </pc:picChg>
        <pc:inkChg chg="add del">
          <ac:chgData name="Rajendran,Sreerekha" userId="S::sr3547@drexel.edu::afcd5fc8-f22f-40f8-add2-a441c7668eaa" providerId="AD" clId="Web-{3A84B5ED-CEC9-44D2-BC82-BF1EE1532376}" dt="2022-03-05T05:39:10.585" v="343"/>
          <ac:inkMkLst>
            <pc:docMk/>
            <pc:sldMk cId="368411407" sldId="259"/>
            <ac:inkMk id="19" creationId="{070477C5-0410-4E4F-97A1-F84C2465C187}"/>
          </ac:inkMkLst>
        </pc:inkChg>
        <pc:inkChg chg="add del">
          <ac:chgData name="Rajendran,Sreerekha" userId="S::sr3547@drexel.edu::afcd5fc8-f22f-40f8-add2-a441c7668eaa" providerId="AD" clId="Web-{3A84B5ED-CEC9-44D2-BC82-BF1EE1532376}" dt="2022-03-04T20:54:59.501" v="324"/>
          <ac:inkMkLst>
            <pc:docMk/>
            <pc:sldMk cId="368411407" sldId="259"/>
            <ac:inkMk id="28" creationId="{070477C5-0410-4E4F-97A1-F84C2465C187}"/>
          </ac:inkMkLst>
        </pc:inkChg>
        <pc:inkChg chg="add del">
          <ac:chgData name="Rajendran,Sreerekha" userId="S::sr3547@drexel.edu::afcd5fc8-f22f-40f8-add2-a441c7668eaa" providerId="AD" clId="Web-{3A84B5ED-CEC9-44D2-BC82-BF1EE1532376}" dt="2022-03-04T20:55:08.720" v="326"/>
          <ac:inkMkLst>
            <pc:docMk/>
            <pc:sldMk cId="368411407" sldId="259"/>
            <ac:inkMk id="32" creationId="{070477C5-0410-4E4F-97A1-F84C2465C187}"/>
          </ac:inkMkLst>
        </pc:inkChg>
      </pc:sldChg>
      <pc:sldChg chg="addSp delSp modSp mod modClrScheme delDesignElem chgLayout">
        <pc:chgData name="Rajendran,Sreerekha" userId="S::sr3547@drexel.edu::afcd5fc8-f22f-40f8-add2-a441c7668eaa" providerId="AD" clId="Web-{3A84B5ED-CEC9-44D2-BC82-BF1EE1532376}" dt="2022-03-05T05:55:01.925" v="413" actId="1076"/>
        <pc:sldMkLst>
          <pc:docMk/>
          <pc:sldMk cId="1932895386" sldId="260"/>
        </pc:sldMkLst>
        <pc:spChg chg="mod ord">
          <ac:chgData name="Rajendran,Sreerekha" userId="S::sr3547@drexel.edu::afcd5fc8-f22f-40f8-add2-a441c7668eaa" providerId="AD" clId="Web-{3A84B5ED-CEC9-44D2-BC82-BF1EE1532376}" dt="2022-03-05T05:54:33.815" v="409" actId="1076"/>
          <ac:spMkLst>
            <pc:docMk/>
            <pc:sldMk cId="1932895386" sldId="260"/>
            <ac:spMk id="2" creationId="{350D6944-2F49-4E33-8214-8674093D06AD}"/>
          </ac:spMkLst>
        </pc:spChg>
        <pc:spChg chg="del">
          <ac:chgData name="Rajendran,Sreerekha" userId="S::sr3547@drexel.edu::afcd5fc8-f22f-40f8-add2-a441c7668eaa" providerId="AD" clId="Web-{3A84B5ED-CEC9-44D2-BC82-BF1EE1532376}" dt="2022-03-05T05:46:03.503" v="364"/>
          <ac:spMkLst>
            <pc:docMk/>
            <pc:sldMk cId="1932895386" sldId="260"/>
            <ac:spMk id="3" creationId="{2BF33F4C-58F8-45BA-8251-838BB703EFAE}"/>
          </ac:spMkLst>
        </pc:spChg>
        <pc:spChg chg="add del mod ord">
          <ac:chgData name="Rajendran,Sreerekha" userId="S::sr3547@drexel.edu::afcd5fc8-f22f-40f8-add2-a441c7668eaa" providerId="AD" clId="Web-{3A84B5ED-CEC9-44D2-BC82-BF1EE1532376}" dt="2022-03-05T05:48:16.132" v="369"/>
          <ac:spMkLst>
            <pc:docMk/>
            <pc:sldMk cId="1932895386" sldId="260"/>
            <ac:spMk id="4" creationId="{5315DE55-A1CE-4974-9E06-E8824E508F49}"/>
          </ac:spMkLst>
        </pc:spChg>
        <pc:spChg chg="add mod">
          <ac:chgData name="Rajendran,Sreerekha" userId="S::sr3547@drexel.edu::afcd5fc8-f22f-40f8-add2-a441c7668eaa" providerId="AD" clId="Web-{3A84B5ED-CEC9-44D2-BC82-BF1EE1532376}" dt="2022-03-05T05:55:01.925" v="413" actId="1076"/>
          <ac:spMkLst>
            <pc:docMk/>
            <pc:sldMk cId="1932895386" sldId="260"/>
            <ac:spMk id="7" creationId="{8222BBEF-693B-4DB5-8D47-F75B54FB2CD0}"/>
          </ac:spMkLst>
        </pc:spChg>
        <pc:spChg chg="del">
          <ac:chgData name="Rajendran,Sreerekha" userId="S::sr3547@drexel.edu::afcd5fc8-f22f-40f8-add2-a441c7668eaa" providerId="AD" clId="Web-{3A84B5ED-CEC9-44D2-BC82-BF1EE1532376}" dt="2022-03-05T05:46:03.503" v="364"/>
          <ac:spMkLst>
            <pc:docMk/>
            <pc:sldMk cId="1932895386" sldId="260"/>
            <ac:spMk id="15" creationId="{745DEEED-BE3A-4307-800A-45F555B51C2E}"/>
          </ac:spMkLst>
        </pc:spChg>
        <pc:spChg chg="del">
          <ac:chgData name="Rajendran,Sreerekha" userId="S::sr3547@drexel.edu::afcd5fc8-f22f-40f8-add2-a441c7668eaa" providerId="AD" clId="Web-{3A84B5ED-CEC9-44D2-BC82-BF1EE1532376}" dt="2022-03-05T05:46:03.503" v="364"/>
          <ac:spMkLst>
            <pc:docMk/>
            <pc:sldMk cId="1932895386" sldId="260"/>
            <ac:spMk id="17" creationId="{F5C73706-35AD-4797-B796-D806B8FE5A35}"/>
          </ac:spMkLst>
        </pc:spChg>
        <pc:picChg chg="add mod ord modCrop">
          <ac:chgData name="Rajendran,Sreerekha" userId="S::sr3547@drexel.edu::afcd5fc8-f22f-40f8-add2-a441c7668eaa" providerId="AD" clId="Web-{3A84B5ED-CEC9-44D2-BC82-BF1EE1532376}" dt="2022-03-05T05:50:38.074" v="379" actId="14100"/>
          <ac:picMkLst>
            <pc:docMk/>
            <pc:sldMk cId="1932895386" sldId="260"/>
            <ac:picMk id="5" creationId="{F5D8847B-8D1E-49FA-A795-46F1B0886271}"/>
          </ac:picMkLst>
        </pc:picChg>
        <pc:picChg chg="add mod modCrop">
          <ac:chgData name="Rajendran,Sreerekha" userId="S::sr3547@drexel.edu::afcd5fc8-f22f-40f8-add2-a441c7668eaa" providerId="AD" clId="Web-{3A84B5ED-CEC9-44D2-BC82-BF1EE1532376}" dt="2022-03-05T05:52:10.326" v="388" actId="1076"/>
          <ac:picMkLst>
            <pc:docMk/>
            <pc:sldMk cId="1932895386" sldId="260"/>
            <ac:picMk id="6" creationId="{64EA969E-9952-4C1B-A4F7-99E2D7AAF97F}"/>
          </ac:picMkLst>
        </pc:picChg>
      </pc:sldChg>
      <pc:sldChg chg="del">
        <pc:chgData name="Rajendran,Sreerekha" userId="S::sr3547@drexel.edu::afcd5fc8-f22f-40f8-add2-a441c7668eaa" providerId="AD" clId="Web-{3A84B5ED-CEC9-44D2-BC82-BF1EE1532376}" dt="2022-03-05T05:52:25.139" v="389"/>
        <pc:sldMkLst>
          <pc:docMk/>
          <pc:sldMk cId="3497732388" sldId="261"/>
        </pc:sldMkLst>
      </pc:sldChg>
      <pc:sldChg chg="addSp delSp modSp">
        <pc:chgData name="Rajendran,Sreerekha" userId="S::sr3547@drexel.edu::afcd5fc8-f22f-40f8-add2-a441c7668eaa" providerId="AD" clId="Web-{3A84B5ED-CEC9-44D2-BC82-BF1EE1532376}" dt="2022-03-05T05:58:18.290" v="439" actId="14100"/>
        <pc:sldMkLst>
          <pc:docMk/>
          <pc:sldMk cId="55901614" sldId="262"/>
        </pc:sldMkLst>
        <pc:spChg chg="mod">
          <ac:chgData name="Rajendran,Sreerekha" userId="S::sr3547@drexel.edu::afcd5fc8-f22f-40f8-add2-a441c7668eaa" providerId="AD" clId="Web-{3A84B5ED-CEC9-44D2-BC82-BF1EE1532376}" dt="2022-03-05T05:56:31.756" v="430"/>
          <ac:spMkLst>
            <pc:docMk/>
            <pc:sldMk cId="55901614" sldId="262"/>
            <ac:spMk id="2" creationId="{35865751-19A0-4FC8-B8C1-85E7B532DB92}"/>
          </ac:spMkLst>
        </pc:spChg>
        <pc:spChg chg="del mod">
          <ac:chgData name="Rajendran,Sreerekha" userId="S::sr3547@drexel.edu::afcd5fc8-f22f-40f8-add2-a441c7668eaa" providerId="AD" clId="Web-{3A84B5ED-CEC9-44D2-BC82-BF1EE1532376}" dt="2022-03-05T05:56:31.756" v="430"/>
          <ac:spMkLst>
            <pc:docMk/>
            <pc:sldMk cId="55901614" sldId="262"/>
            <ac:spMk id="3" creationId="{A16355A0-89CF-4EE9-A004-9F2F20705C17}"/>
          </ac:spMkLst>
        </pc:spChg>
        <pc:spChg chg="del">
          <ac:chgData name="Rajendran,Sreerekha" userId="S::sr3547@drexel.edu::afcd5fc8-f22f-40f8-add2-a441c7668eaa" providerId="AD" clId="Web-{3A84B5ED-CEC9-44D2-BC82-BF1EE1532376}" dt="2022-03-05T05:56:31.756" v="430"/>
          <ac:spMkLst>
            <pc:docMk/>
            <pc:sldMk cId="55901614" sldId="262"/>
            <ac:spMk id="8" creationId="{C05CBC3C-2E5A-4839-8B9B-2E5A6ADF0F58}"/>
          </ac:spMkLst>
        </pc:spChg>
        <pc:spChg chg="del">
          <ac:chgData name="Rajendran,Sreerekha" userId="S::sr3547@drexel.edu::afcd5fc8-f22f-40f8-add2-a441c7668eaa" providerId="AD" clId="Web-{3A84B5ED-CEC9-44D2-BC82-BF1EE1532376}" dt="2022-03-05T05:56:31.756" v="430"/>
          <ac:spMkLst>
            <pc:docMk/>
            <pc:sldMk cId="55901614" sldId="262"/>
            <ac:spMk id="10" creationId="{827FF362-FC97-4BF5-949B-D4ADFA26E457}"/>
          </ac:spMkLst>
        </pc:spChg>
        <pc:spChg chg="add del">
          <ac:chgData name="Rajendran,Sreerekha" userId="S::sr3547@drexel.edu::afcd5fc8-f22f-40f8-add2-a441c7668eaa" providerId="AD" clId="Web-{3A84B5ED-CEC9-44D2-BC82-BF1EE1532376}" dt="2022-03-05T05:58:07.446" v="437"/>
          <ac:spMkLst>
            <pc:docMk/>
            <pc:sldMk cId="55901614" sldId="262"/>
            <ac:spMk id="16" creationId="{2E442304-DDBD-4F7B-8017-36BCC863FB40}"/>
          </ac:spMkLst>
        </pc:spChg>
        <pc:spChg chg="add del">
          <ac:chgData name="Rajendran,Sreerekha" userId="S::sr3547@drexel.edu::afcd5fc8-f22f-40f8-add2-a441c7668eaa" providerId="AD" clId="Web-{3A84B5ED-CEC9-44D2-BC82-BF1EE1532376}" dt="2022-03-05T05:58:07.446" v="437"/>
          <ac:spMkLst>
            <pc:docMk/>
            <pc:sldMk cId="55901614" sldId="262"/>
            <ac:spMk id="18" creationId="{535742DD-1B16-4E9D-B715-0D74B4574A68}"/>
          </ac:spMkLst>
        </pc:spChg>
        <pc:spChg chg="add">
          <ac:chgData name="Rajendran,Sreerekha" userId="S::sr3547@drexel.edu::afcd5fc8-f22f-40f8-add2-a441c7668eaa" providerId="AD" clId="Web-{3A84B5ED-CEC9-44D2-BC82-BF1EE1532376}" dt="2022-03-05T05:58:07.446" v="437"/>
          <ac:spMkLst>
            <pc:docMk/>
            <pc:sldMk cId="55901614" sldId="262"/>
            <ac:spMk id="23" creationId="{2E442304-DDBD-4F7B-8017-36BCC863FB40}"/>
          </ac:spMkLst>
        </pc:spChg>
        <pc:spChg chg="add">
          <ac:chgData name="Rajendran,Sreerekha" userId="S::sr3547@drexel.edu::afcd5fc8-f22f-40f8-add2-a441c7668eaa" providerId="AD" clId="Web-{3A84B5ED-CEC9-44D2-BC82-BF1EE1532376}" dt="2022-03-05T05:58:07.446" v="437"/>
          <ac:spMkLst>
            <pc:docMk/>
            <pc:sldMk cId="55901614" sldId="262"/>
            <ac:spMk id="25" creationId="{535742DD-1B16-4E9D-B715-0D74B4574A68}"/>
          </ac:spMkLst>
        </pc:spChg>
        <pc:graphicFrameChg chg="add mod modGraphic">
          <ac:chgData name="Rajendran,Sreerekha" userId="S::sr3547@drexel.edu::afcd5fc8-f22f-40f8-add2-a441c7668eaa" providerId="AD" clId="Web-{3A84B5ED-CEC9-44D2-BC82-BF1EE1532376}" dt="2022-03-05T05:58:18.290" v="439" actId="14100"/>
          <ac:graphicFrameMkLst>
            <pc:docMk/>
            <pc:sldMk cId="55901614" sldId="262"/>
            <ac:graphicFrameMk id="12" creationId="{F4FB4ECB-76F8-4DE3-951D-8D9E5D00A4E6}"/>
          </ac:graphicFrameMkLst>
        </pc:graphicFrameChg>
      </pc:sldChg>
      <pc:sldChg chg="addSp delSp modSp mod ord setBg">
        <pc:chgData name="Rajendran,Sreerekha" userId="S::sr3547@drexel.edu::afcd5fc8-f22f-40f8-add2-a441c7668eaa" providerId="AD" clId="Web-{3A84B5ED-CEC9-44D2-BC82-BF1EE1532376}" dt="2022-03-05T06:07:19.195" v="517" actId="14100"/>
        <pc:sldMkLst>
          <pc:docMk/>
          <pc:sldMk cId="851186494" sldId="263"/>
        </pc:sldMkLst>
        <pc:spChg chg="mod">
          <ac:chgData name="Rajendran,Sreerekha" userId="S::sr3547@drexel.edu::afcd5fc8-f22f-40f8-add2-a441c7668eaa" providerId="AD" clId="Web-{3A84B5ED-CEC9-44D2-BC82-BF1EE1532376}" dt="2022-03-05T06:06:34.757" v="511"/>
          <ac:spMkLst>
            <pc:docMk/>
            <pc:sldMk cId="851186494" sldId="263"/>
            <ac:spMk id="2" creationId="{706E8A80-3119-4E4E-9C41-96ADF568374E}"/>
          </ac:spMkLst>
        </pc:spChg>
        <pc:spChg chg="del mod">
          <ac:chgData name="Rajendran,Sreerekha" userId="S::sr3547@drexel.edu::afcd5fc8-f22f-40f8-add2-a441c7668eaa" providerId="AD" clId="Web-{3A84B5ED-CEC9-44D2-BC82-BF1EE1532376}" dt="2022-03-05T06:05:31.630" v="505"/>
          <ac:spMkLst>
            <pc:docMk/>
            <pc:sldMk cId="851186494" sldId="263"/>
            <ac:spMk id="3" creationId="{11209B06-6A66-4283-A7D4-E256108B5270}"/>
          </ac:spMkLst>
        </pc:spChg>
        <pc:spChg chg="add del">
          <ac:chgData name="Rajendran,Sreerekha" userId="S::sr3547@drexel.edu::afcd5fc8-f22f-40f8-add2-a441c7668eaa" providerId="AD" clId="Web-{3A84B5ED-CEC9-44D2-BC82-BF1EE1532376}" dt="2022-03-05T06:06:24.131" v="509"/>
          <ac:spMkLst>
            <pc:docMk/>
            <pc:sldMk cId="851186494" sldId="263"/>
            <ac:spMk id="9" creationId="{247B6BBF-09F2-4A29-AE4E-3771E2924817}"/>
          </ac:spMkLst>
        </pc:spChg>
        <pc:spChg chg="add del">
          <ac:chgData name="Rajendran,Sreerekha" userId="S::sr3547@drexel.edu::afcd5fc8-f22f-40f8-add2-a441c7668eaa" providerId="AD" clId="Web-{3A84B5ED-CEC9-44D2-BC82-BF1EE1532376}" dt="2022-03-05T06:06:24.131" v="509"/>
          <ac:spMkLst>
            <pc:docMk/>
            <pc:sldMk cId="851186494" sldId="263"/>
            <ac:spMk id="11" creationId="{535742DD-1B16-4E9D-B715-0D74B4574A68}"/>
          </ac:spMkLst>
        </pc:spChg>
        <pc:spChg chg="add del">
          <ac:chgData name="Rajendran,Sreerekha" userId="S::sr3547@drexel.edu::afcd5fc8-f22f-40f8-add2-a441c7668eaa" providerId="AD" clId="Web-{3A84B5ED-CEC9-44D2-BC82-BF1EE1532376}" dt="2022-03-05T06:06:24.069" v="508"/>
          <ac:spMkLst>
            <pc:docMk/>
            <pc:sldMk cId="851186494" sldId="263"/>
            <ac:spMk id="16" creationId="{2E442304-DDBD-4F7B-8017-36BCC863FB40}"/>
          </ac:spMkLst>
        </pc:spChg>
        <pc:spChg chg="add del">
          <ac:chgData name="Rajendran,Sreerekha" userId="S::sr3547@drexel.edu::afcd5fc8-f22f-40f8-add2-a441c7668eaa" providerId="AD" clId="Web-{3A84B5ED-CEC9-44D2-BC82-BF1EE1532376}" dt="2022-03-05T06:06:24.069" v="508"/>
          <ac:spMkLst>
            <pc:docMk/>
            <pc:sldMk cId="851186494" sldId="263"/>
            <ac:spMk id="18" creationId="{535742DD-1B16-4E9D-B715-0D74B4574A68}"/>
          </ac:spMkLst>
        </pc:spChg>
        <pc:spChg chg="add del">
          <ac:chgData name="Rajendran,Sreerekha" userId="S::sr3547@drexel.edu::afcd5fc8-f22f-40f8-add2-a441c7668eaa" providerId="AD" clId="Web-{3A84B5ED-CEC9-44D2-BC82-BF1EE1532376}" dt="2022-03-05T06:06:34.757" v="511"/>
          <ac:spMkLst>
            <pc:docMk/>
            <pc:sldMk cId="851186494" sldId="263"/>
            <ac:spMk id="20" creationId="{4BCB9E0F-80B4-4BE1-A13D-A796E8186083}"/>
          </ac:spMkLst>
        </pc:spChg>
        <pc:spChg chg="add del">
          <ac:chgData name="Rajendran,Sreerekha" userId="S::sr3547@drexel.edu::afcd5fc8-f22f-40f8-add2-a441c7668eaa" providerId="AD" clId="Web-{3A84B5ED-CEC9-44D2-BC82-BF1EE1532376}" dt="2022-03-05T06:06:34.757" v="511"/>
          <ac:spMkLst>
            <pc:docMk/>
            <pc:sldMk cId="851186494" sldId="263"/>
            <ac:spMk id="21" creationId="{3CE8AF5E-D374-4CF1-90CC-35CF73B81C3E}"/>
          </ac:spMkLst>
        </pc:spChg>
        <pc:spChg chg="add">
          <ac:chgData name="Rajendran,Sreerekha" userId="S::sr3547@drexel.edu::afcd5fc8-f22f-40f8-add2-a441c7668eaa" providerId="AD" clId="Web-{3A84B5ED-CEC9-44D2-BC82-BF1EE1532376}" dt="2022-03-05T06:06:34.757" v="511"/>
          <ac:spMkLst>
            <pc:docMk/>
            <pc:sldMk cId="851186494" sldId="263"/>
            <ac:spMk id="26" creationId="{2E442304-DDBD-4F7B-8017-36BCC863FB40}"/>
          </ac:spMkLst>
        </pc:spChg>
        <pc:spChg chg="add">
          <ac:chgData name="Rajendran,Sreerekha" userId="S::sr3547@drexel.edu::afcd5fc8-f22f-40f8-add2-a441c7668eaa" providerId="AD" clId="Web-{3A84B5ED-CEC9-44D2-BC82-BF1EE1532376}" dt="2022-03-05T06:06:34.757" v="511"/>
          <ac:spMkLst>
            <pc:docMk/>
            <pc:sldMk cId="851186494" sldId="263"/>
            <ac:spMk id="28" creationId="{535742DD-1B16-4E9D-B715-0D74B4574A68}"/>
          </ac:spMkLst>
        </pc:spChg>
        <pc:graphicFrameChg chg="add mod modGraphic">
          <ac:chgData name="Rajendran,Sreerekha" userId="S::sr3547@drexel.edu::afcd5fc8-f22f-40f8-add2-a441c7668eaa" providerId="AD" clId="Web-{3A84B5ED-CEC9-44D2-BC82-BF1EE1532376}" dt="2022-03-05T06:07:19.195" v="517" actId="14100"/>
          <ac:graphicFrameMkLst>
            <pc:docMk/>
            <pc:sldMk cId="851186494" sldId="263"/>
            <ac:graphicFrameMk id="5" creationId="{9BF49EE4-742D-4BD2-ABF8-D7C9CBAAF976}"/>
          </ac:graphicFrameMkLst>
        </pc:graphicFrameChg>
      </pc:sldChg>
      <pc:sldChg chg="addSp delSp modSp new mod ord setBg modClrScheme addAnim delAnim modAnim setClrOvrMap chgLayout">
        <pc:chgData name="Rajendran,Sreerekha" userId="S::sr3547@drexel.edu::afcd5fc8-f22f-40f8-add2-a441c7668eaa" providerId="AD" clId="Web-{3A84B5ED-CEC9-44D2-BC82-BF1EE1532376}" dt="2022-03-04T20:15:08.226" v="139"/>
        <pc:sldMkLst>
          <pc:docMk/>
          <pc:sldMk cId="2620275986" sldId="264"/>
        </pc:sldMkLst>
        <pc:spChg chg="mod ord">
          <ac:chgData name="Rajendran,Sreerekha" userId="S::sr3547@drexel.edu::afcd5fc8-f22f-40f8-add2-a441c7668eaa" providerId="AD" clId="Web-{3A84B5ED-CEC9-44D2-BC82-BF1EE1532376}" dt="2022-03-04T20:12:49.910" v="103" actId="20577"/>
          <ac:spMkLst>
            <pc:docMk/>
            <pc:sldMk cId="2620275986" sldId="264"/>
            <ac:spMk id="2" creationId="{89C6A002-776C-49AC-9541-D5D1296EA887}"/>
          </ac:spMkLst>
        </pc:spChg>
        <pc:spChg chg="mod ord">
          <ac:chgData name="Rajendran,Sreerekha" userId="S::sr3547@drexel.edu::afcd5fc8-f22f-40f8-add2-a441c7668eaa" providerId="AD" clId="Web-{3A84B5ED-CEC9-44D2-BC82-BF1EE1532376}" dt="2022-03-04T20:13:36.520" v="135" actId="1076"/>
          <ac:spMkLst>
            <pc:docMk/>
            <pc:sldMk cId="2620275986" sldId="264"/>
            <ac:spMk id="3" creationId="{7E4CE98E-704E-43E5-B302-AAD60CE38635}"/>
          </ac:spMkLst>
        </pc:spChg>
        <pc:spChg chg="add del">
          <ac:chgData name="Rajendran,Sreerekha" userId="S::sr3547@drexel.edu::afcd5fc8-f22f-40f8-add2-a441c7668eaa" providerId="AD" clId="Web-{3A84B5ED-CEC9-44D2-BC82-BF1EE1532376}" dt="2022-03-04T20:12:20.440" v="100"/>
          <ac:spMkLst>
            <pc:docMk/>
            <pc:sldMk cId="2620275986" sldId="264"/>
            <ac:spMk id="7" creationId="{5683D043-25BB-4AC9-8130-641179672614}"/>
          </ac:spMkLst>
        </pc:spChg>
        <pc:spChg chg="add del">
          <ac:chgData name="Rajendran,Sreerekha" userId="S::sr3547@drexel.edu::afcd5fc8-f22f-40f8-add2-a441c7668eaa" providerId="AD" clId="Web-{3A84B5ED-CEC9-44D2-BC82-BF1EE1532376}" dt="2022-03-04T20:12:20.440" v="100"/>
          <ac:spMkLst>
            <pc:docMk/>
            <pc:sldMk cId="2620275986" sldId="264"/>
            <ac:spMk id="8" creationId="{AA61CCAC-6875-474C-8E9E-F57ABF078C2B}"/>
          </ac:spMkLst>
        </pc:spChg>
        <pc:spChg chg="add del">
          <ac:chgData name="Rajendran,Sreerekha" userId="S::sr3547@drexel.edu::afcd5fc8-f22f-40f8-add2-a441c7668eaa" providerId="AD" clId="Web-{3A84B5ED-CEC9-44D2-BC82-BF1EE1532376}" dt="2022-03-04T20:08:38.449" v="13"/>
          <ac:spMkLst>
            <pc:docMk/>
            <pc:sldMk cId="2620275986" sldId="264"/>
            <ac:spMk id="9" creationId="{5683D043-25BB-4AC9-8130-641179672614}"/>
          </ac:spMkLst>
        </pc:spChg>
        <pc:spChg chg="add">
          <ac:chgData name="Rajendran,Sreerekha" userId="S::sr3547@drexel.edu::afcd5fc8-f22f-40f8-add2-a441c7668eaa" providerId="AD" clId="Web-{3A84B5ED-CEC9-44D2-BC82-BF1EE1532376}" dt="2022-03-04T20:12:20.440" v="100"/>
          <ac:spMkLst>
            <pc:docMk/>
            <pc:sldMk cId="2620275986" sldId="264"/>
            <ac:spMk id="10" creationId="{8A95209C-5275-4E15-8EA7-7F42980ABF2D}"/>
          </ac:spMkLst>
        </pc:spChg>
        <pc:spChg chg="add del">
          <ac:chgData name="Rajendran,Sreerekha" userId="S::sr3547@drexel.edu::afcd5fc8-f22f-40f8-add2-a441c7668eaa" providerId="AD" clId="Web-{3A84B5ED-CEC9-44D2-BC82-BF1EE1532376}" dt="2022-03-04T20:08:38.449" v="13"/>
          <ac:spMkLst>
            <pc:docMk/>
            <pc:sldMk cId="2620275986" sldId="264"/>
            <ac:spMk id="11" creationId="{AA61CCAC-6875-474C-8E9E-F57ABF078C2B}"/>
          </ac:spMkLst>
        </pc:spChg>
        <pc:spChg chg="add">
          <ac:chgData name="Rajendran,Sreerekha" userId="S::sr3547@drexel.edu::afcd5fc8-f22f-40f8-add2-a441c7668eaa" providerId="AD" clId="Web-{3A84B5ED-CEC9-44D2-BC82-BF1EE1532376}" dt="2022-03-04T20:12:20.440" v="100"/>
          <ac:spMkLst>
            <pc:docMk/>
            <pc:sldMk cId="2620275986" sldId="264"/>
            <ac:spMk id="12" creationId="{4F2ED431-E304-4FF0-9F4E-032783C9D612}"/>
          </ac:spMkLst>
        </pc:spChg>
        <pc:spChg chg="add del">
          <ac:chgData name="Rajendran,Sreerekha" userId="S::sr3547@drexel.edu::afcd5fc8-f22f-40f8-add2-a441c7668eaa" providerId="AD" clId="Web-{3A84B5ED-CEC9-44D2-BC82-BF1EE1532376}" dt="2022-03-04T20:11:23.813" v="95"/>
          <ac:spMkLst>
            <pc:docMk/>
            <pc:sldMk cId="2620275986" sldId="264"/>
            <ac:spMk id="13" creationId="{0671A8AE-40A1-4631-A6B8-581AFF065482}"/>
          </ac:spMkLst>
        </pc:spChg>
        <pc:spChg chg="add del">
          <ac:chgData name="Rajendran,Sreerekha" userId="S::sr3547@drexel.edu::afcd5fc8-f22f-40f8-add2-a441c7668eaa" providerId="AD" clId="Web-{3A84B5ED-CEC9-44D2-BC82-BF1EE1532376}" dt="2022-03-04T20:11:23.813" v="95"/>
          <ac:spMkLst>
            <pc:docMk/>
            <pc:sldMk cId="2620275986" sldId="264"/>
            <ac:spMk id="15" creationId="{A44CD100-6267-4E62-AA64-2182A3A6A1C0}"/>
          </ac:spMkLst>
        </pc:spChg>
        <pc:spChg chg="add">
          <ac:chgData name="Rajendran,Sreerekha" userId="S::sr3547@drexel.edu::afcd5fc8-f22f-40f8-add2-a441c7668eaa" providerId="AD" clId="Web-{3A84B5ED-CEC9-44D2-BC82-BF1EE1532376}" dt="2022-03-04T20:12:20.440" v="100"/>
          <ac:spMkLst>
            <pc:docMk/>
            <pc:sldMk cId="2620275986" sldId="264"/>
            <ac:spMk id="17" creationId="{4E87FCFB-2CCE-460D-B3DD-557C8BD1B94A}"/>
          </ac:spMkLst>
        </pc:spChg>
        <pc:picChg chg="add del mod">
          <ac:chgData name="Rajendran,Sreerekha" userId="S::sr3547@drexel.edu::afcd5fc8-f22f-40f8-add2-a441c7668eaa" providerId="AD" clId="Web-{3A84B5ED-CEC9-44D2-BC82-BF1EE1532376}" dt="2022-03-04T20:08:08.745" v="4"/>
          <ac:picMkLst>
            <pc:docMk/>
            <pc:sldMk cId="2620275986" sldId="264"/>
            <ac:picMk id="4" creationId="{26C30D85-F591-461C-93B4-CF424348CE31}"/>
          </ac:picMkLst>
        </pc:picChg>
        <pc:picChg chg="add del">
          <ac:chgData name="Rajendran,Sreerekha" userId="S::sr3547@drexel.edu::afcd5fc8-f22f-40f8-add2-a441c7668eaa" providerId="AD" clId="Web-{3A84B5ED-CEC9-44D2-BC82-BF1EE1532376}" dt="2022-03-04T20:08:38.449" v="13"/>
          <ac:picMkLst>
            <pc:docMk/>
            <pc:sldMk cId="2620275986" sldId="264"/>
            <ac:picMk id="5" creationId="{DE4D9E07-04CD-4083-A358-0D0A2ADE6DC5}"/>
          </ac:picMkLst>
        </pc:picChg>
        <pc:picChg chg="add mod">
          <ac:chgData name="Rajendran,Sreerekha" userId="S::sr3547@drexel.edu::afcd5fc8-f22f-40f8-add2-a441c7668eaa" providerId="AD" clId="Web-{3A84B5ED-CEC9-44D2-BC82-BF1EE1532376}" dt="2022-03-04T20:12:20.440" v="100"/>
          <ac:picMkLst>
            <pc:docMk/>
            <pc:sldMk cId="2620275986" sldId="264"/>
            <ac:picMk id="6" creationId="{AAA641DE-0028-4252-919B-8C667B817669}"/>
          </ac:picMkLst>
        </pc:picChg>
        <pc:picChg chg="add del">
          <ac:chgData name="Rajendran,Sreerekha" userId="S::sr3547@drexel.edu::afcd5fc8-f22f-40f8-add2-a441c7668eaa" providerId="AD" clId="Web-{3A84B5ED-CEC9-44D2-BC82-BF1EE1532376}" dt="2022-03-04T20:11:23.813" v="95"/>
          <ac:picMkLst>
            <pc:docMk/>
            <pc:sldMk cId="2620275986" sldId="264"/>
            <ac:picMk id="14" creationId="{EBA8353F-5187-41FF-A777-0667D1EEC230}"/>
          </ac:picMkLst>
        </pc:picChg>
      </pc:sldChg>
    </pc:docChg>
  </pc:docChgLst>
  <pc:docChgLst>
    <pc:chgData name="Rajendran,Sreerekha" userId="S::sr3547@drexel.edu::afcd5fc8-f22f-40f8-add2-a441c7668eaa" providerId="AD" clId="Web-{B77287E3-01B3-4BAD-910D-D4598E40E4D8}"/>
    <pc:docChg chg="modSld addMainMaster delMainMaster">
      <pc:chgData name="Rajendran,Sreerekha" userId="S::sr3547@drexel.edu::afcd5fc8-f22f-40f8-add2-a441c7668eaa" providerId="AD" clId="Web-{B77287E3-01B3-4BAD-910D-D4598E40E4D8}" dt="2022-03-08T21:14:00.568" v="296" actId="20577"/>
      <pc:docMkLst>
        <pc:docMk/>
      </pc:docMkLst>
      <pc:sldChg chg="addSp delSp modSp mod modClrScheme chgLayout">
        <pc:chgData name="Rajendran,Sreerekha" userId="S::sr3547@drexel.edu::afcd5fc8-f22f-40f8-add2-a441c7668eaa" providerId="AD" clId="Web-{B77287E3-01B3-4BAD-910D-D4598E40E4D8}" dt="2022-03-08T20:47:36.363" v="83" actId="20577"/>
        <pc:sldMkLst>
          <pc:docMk/>
          <pc:sldMk cId="40735704" sldId="257"/>
        </pc:sldMkLst>
        <pc:spChg chg="mod ord">
          <ac:chgData name="Rajendran,Sreerekha" userId="S::sr3547@drexel.edu::afcd5fc8-f22f-40f8-add2-a441c7668eaa" providerId="AD" clId="Web-{B77287E3-01B3-4BAD-910D-D4598E40E4D8}" dt="2022-03-08T20:46:35.829" v="70"/>
          <ac:spMkLst>
            <pc:docMk/>
            <pc:sldMk cId="40735704" sldId="257"/>
            <ac:spMk id="2" creationId="{C28FEE8E-FF6F-4F43-AB01-91C078CB65F6}"/>
          </ac:spMkLst>
        </pc:spChg>
        <pc:spChg chg="add del">
          <ac:chgData name="Rajendran,Sreerekha" userId="S::sr3547@drexel.edu::afcd5fc8-f22f-40f8-add2-a441c7668eaa" providerId="AD" clId="Web-{B77287E3-01B3-4BAD-910D-D4598E40E4D8}" dt="2022-03-08T20:46:22.407" v="67"/>
          <ac:spMkLst>
            <pc:docMk/>
            <pc:sldMk cId="40735704" sldId="257"/>
            <ac:spMk id="14" creationId="{3FD711E9-7F79-40A9-8D9E-4AE293C154A5}"/>
          </ac:spMkLst>
        </pc:spChg>
        <pc:spChg chg="add del">
          <ac:chgData name="Rajendran,Sreerekha" userId="S::sr3547@drexel.edu::afcd5fc8-f22f-40f8-add2-a441c7668eaa" providerId="AD" clId="Web-{B77287E3-01B3-4BAD-910D-D4598E40E4D8}" dt="2022-03-08T20:46:35.814" v="69"/>
          <ac:spMkLst>
            <pc:docMk/>
            <pc:sldMk cId="40735704" sldId="257"/>
            <ac:spMk id="16" creationId="{5118BA95-03E7-41B7-B442-0AF8C0A7FF68}"/>
          </ac:spMkLst>
        </pc:spChg>
        <pc:spChg chg="add del">
          <ac:chgData name="Rajendran,Sreerekha" userId="S::sr3547@drexel.edu::afcd5fc8-f22f-40f8-add2-a441c7668eaa" providerId="AD" clId="Web-{B77287E3-01B3-4BAD-910D-D4598E40E4D8}" dt="2022-03-08T20:46:35.814" v="69"/>
          <ac:spMkLst>
            <pc:docMk/>
            <pc:sldMk cId="40735704" sldId="257"/>
            <ac:spMk id="18" creationId="{059D8741-EAD6-41B1-A882-70D70FC35821}"/>
          </ac:spMkLst>
        </pc:spChg>
        <pc:spChg chg="add del">
          <ac:chgData name="Rajendran,Sreerekha" userId="S::sr3547@drexel.edu::afcd5fc8-f22f-40f8-add2-a441c7668eaa" providerId="AD" clId="Web-{B77287E3-01B3-4BAD-910D-D4598E40E4D8}" dt="2022-03-08T20:46:35.814" v="69"/>
          <ac:spMkLst>
            <pc:docMk/>
            <pc:sldMk cId="40735704" sldId="257"/>
            <ac:spMk id="20" creationId="{45444F36-3103-4D11-A25F-C054D4606DA4}"/>
          </ac:spMkLst>
        </pc:spChg>
        <pc:spChg chg="add del">
          <ac:chgData name="Rajendran,Sreerekha" userId="S::sr3547@drexel.edu::afcd5fc8-f22f-40f8-add2-a441c7668eaa" providerId="AD" clId="Web-{B77287E3-01B3-4BAD-910D-D4598E40E4D8}" dt="2022-03-08T20:46:35.814" v="69"/>
          <ac:spMkLst>
            <pc:docMk/>
            <pc:sldMk cId="40735704" sldId="257"/>
            <ac:spMk id="23" creationId="{AD9B3EAD-A2B3-42C4-927C-3455E3E69EE6}"/>
          </ac:spMkLst>
        </pc:spChg>
        <pc:spChg chg="add">
          <ac:chgData name="Rajendran,Sreerekha" userId="S::sr3547@drexel.edu::afcd5fc8-f22f-40f8-add2-a441c7668eaa" providerId="AD" clId="Web-{B77287E3-01B3-4BAD-910D-D4598E40E4D8}" dt="2022-03-08T20:46:35.829" v="70"/>
          <ac:spMkLst>
            <pc:docMk/>
            <pc:sldMk cId="40735704" sldId="257"/>
            <ac:spMk id="25" creationId="{3FD711E9-7F79-40A9-8D9E-4AE293C154A5}"/>
          </ac:spMkLst>
        </pc:spChg>
        <pc:graphicFrameChg chg="mod ord modGraphic">
          <ac:chgData name="Rajendran,Sreerekha" userId="S::sr3547@drexel.edu::afcd5fc8-f22f-40f8-add2-a441c7668eaa" providerId="AD" clId="Web-{B77287E3-01B3-4BAD-910D-D4598E40E4D8}" dt="2022-03-08T20:47:36.363" v="83" actId="20577"/>
          <ac:graphicFrameMkLst>
            <pc:docMk/>
            <pc:sldMk cId="40735704" sldId="257"/>
            <ac:graphicFrameMk id="12" creationId="{58245EE2-00B5-47D1-9AE0-75586A4F236A}"/>
          </ac:graphicFrameMkLst>
        </pc:graphicFrameChg>
      </pc:sldChg>
      <pc:sldChg chg="modSp mod modClrScheme chgLayout">
        <pc:chgData name="Rajendran,Sreerekha" userId="S::sr3547@drexel.edu::afcd5fc8-f22f-40f8-add2-a441c7668eaa" providerId="AD" clId="Web-{B77287E3-01B3-4BAD-910D-D4598E40E4D8}" dt="2022-03-08T20:48:25.864" v="86" actId="1076"/>
        <pc:sldMkLst>
          <pc:docMk/>
          <pc:sldMk cId="1419887350" sldId="258"/>
        </pc:sldMkLst>
        <pc:spChg chg="mod ord">
          <ac:chgData name="Rajendran,Sreerekha" userId="S::sr3547@drexel.edu::afcd5fc8-f22f-40f8-add2-a441c7668eaa" providerId="AD" clId="Web-{B77287E3-01B3-4BAD-910D-D4598E40E4D8}" dt="2022-03-08T20:48:08.817" v="84" actId="1076"/>
          <ac:spMkLst>
            <pc:docMk/>
            <pc:sldMk cId="1419887350" sldId="258"/>
            <ac:spMk id="2" creationId="{F8C764E7-E79D-42CD-AB13-EF65D79ECA78}"/>
          </ac:spMkLst>
        </pc:spChg>
        <pc:graphicFrameChg chg="mod ord">
          <ac:chgData name="Rajendran,Sreerekha" userId="S::sr3547@drexel.edu::afcd5fc8-f22f-40f8-add2-a441c7668eaa" providerId="AD" clId="Web-{B77287E3-01B3-4BAD-910D-D4598E40E4D8}" dt="2022-03-08T20:48:25.864" v="86" actId="1076"/>
          <ac:graphicFrameMkLst>
            <pc:docMk/>
            <pc:sldMk cId="1419887350" sldId="258"/>
            <ac:graphicFrameMk id="14" creationId="{94269831-1294-4B7F-B860-AA9946721E29}"/>
          </ac:graphicFrameMkLst>
        </pc:graphicFrameChg>
        <pc:picChg chg="mod">
          <ac:chgData name="Rajendran,Sreerekha" userId="S::sr3547@drexel.edu::afcd5fc8-f22f-40f8-add2-a441c7668eaa" providerId="AD" clId="Web-{B77287E3-01B3-4BAD-910D-D4598E40E4D8}" dt="2022-03-08T20:48:12.989" v="85" actId="1076"/>
          <ac:picMkLst>
            <pc:docMk/>
            <pc:sldMk cId="1419887350" sldId="258"/>
            <ac:picMk id="4" creationId="{46D1F7B9-9CC8-4029-BD60-BF3595C0F40A}"/>
          </ac:picMkLst>
        </pc:picChg>
      </pc:sldChg>
      <pc:sldChg chg="modSp mod modClrScheme chgLayout">
        <pc:chgData name="Rajendran,Sreerekha" userId="S::sr3547@drexel.edu::afcd5fc8-f22f-40f8-add2-a441c7668eaa" providerId="AD" clId="Web-{B77287E3-01B3-4BAD-910D-D4598E40E4D8}" dt="2022-03-08T20:50:23.368" v="99" actId="20577"/>
        <pc:sldMkLst>
          <pc:docMk/>
          <pc:sldMk cId="368411407" sldId="259"/>
        </pc:sldMkLst>
        <pc:spChg chg="mod ord">
          <ac:chgData name="Rajendran,Sreerekha" userId="S::sr3547@drexel.edu::afcd5fc8-f22f-40f8-add2-a441c7668eaa" providerId="AD" clId="Web-{B77287E3-01B3-4BAD-910D-D4598E40E4D8}" dt="2022-03-08T20:48:47.318" v="91" actId="1076"/>
          <ac:spMkLst>
            <pc:docMk/>
            <pc:sldMk cId="368411407" sldId="259"/>
            <ac:spMk id="2" creationId="{396553AE-1D74-4765-8548-17C779EED998}"/>
          </ac:spMkLst>
        </pc:spChg>
        <pc:spChg chg="mod ord">
          <ac:chgData name="Rajendran,Sreerekha" userId="S::sr3547@drexel.edu::afcd5fc8-f22f-40f8-add2-a441c7668eaa" providerId="AD" clId="Web-{B77287E3-01B3-4BAD-910D-D4598E40E4D8}" dt="2022-03-08T20:50:23.368" v="99" actId="20577"/>
          <ac:spMkLst>
            <pc:docMk/>
            <pc:sldMk cId="368411407" sldId="259"/>
            <ac:spMk id="6" creationId="{EE3ED478-F47D-4955-9B2D-C190DA60614B}"/>
          </ac:spMkLst>
        </pc:spChg>
        <pc:picChg chg="mod modCrop">
          <ac:chgData name="Rajendran,Sreerekha" userId="S::sr3547@drexel.edu::afcd5fc8-f22f-40f8-add2-a441c7668eaa" providerId="AD" clId="Web-{B77287E3-01B3-4BAD-910D-D4598E40E4D8}" dt="2022-03-08T20:49:53.976" v="96" actId="1076"/>
          <ac:picMkLst>
            <pc:docMk/>
            <pc:sldMk cId="368411407" sldId="259"/>
            <ac:picMk id="12" creationId="{2D9673E1-276E-46B3-AB2B-37A5AE2A2B96}"/>
          </ac:picMkLst>
        </pc:picChg>
      </pc:sldChg>
      <pc:sldChg chg="modSp mod modClrScheme chgLayout">
        <pc:chgData name="Rajendran,Sreerekha" userId="S::sr3547@drexel.edu::afcd5fc8-f22f-40f8-add2-a441c7668eaa" providerId="AD" clId="Web-{B77287E3-01B3-4BAD-910D-D4598E40E4D8}" dt="2022-03-08T21:14:00.568" v="296" actId="20577"/>
        <pc:sldMkLst>
          <pc:docMk/>
          <pc:sldMk cId="1932895386" sldId="260"/>
        </pc:sldMkLst>
        <pc:spChg chg="mod ord">
          <ac:chgData name="Rajendran,Sreerekha" userId="S::sr3547@drexel.edu::afcd5fc8-f22f-40f8-add2-a441c7668eaa" providerId="AD" clId="Web-{B77287E3-01B3-4BAD-910D-D4598E40E4D8}" dt="2022-03-08T21:14:00.568" v="296" actId="20577"/>
          <ac:spMkLst>
            <pc:docMk/>
            <pc:sldMk cId="1932895386" sldId="260"/>
            <ac:spMk id="2" creationId="{350D6944-2F49-4E33-8214-8674093D06AD}"/>
          </ac:spMkLst>
        </pc:spChg>
        <pc:picChg chg="mod ord">
          <ac:chgData name="Rajendran,Sreerekha" userId="S::sr3547@drexel.edu::afcd5fc8-f22f-40f8-add2-a441c7668eaa" providerId="AD" clId="Web-{B77287E3-01B3-4BAD-910D-D4598E40E4D8}" dt="2022-03-08T20:42:27.259" v="0"/>
          <ac:picMkLst>
            <pc:docMk/>
            <pc:sldMk cId="1932895386" sldId="260"/>
            <ac:picMk id="5" creationId="{F5D8847B-8D1E-49FA-A795-46F1B0886271}"/>
          </ac:picMkLst>
        </pc:picChg>
      </pc:sldChg>
      <pc:sldChg chg="modSp mod modClrScheme chgLayout">
        <pc:chgData name="Rajendran,Sreerekha" userId="S::sr3547@drexel.edu::afcd5fc8-f22f-40f8-add2-a441c7668eaa" providerId="AD" clId="Web-{B77287E3-01B3-4BAD-910D-D4598E40E4D8}" dt="2022-03-08T21:10:28.312" v="279" actId="14100"/>
        <pc:sldMkLst>
          <pc:docMk/>
          <pc:sldMk cId="55901614" sldId="262"/>
        </pc:sldMkLst>
        <pc:spChg chg="mod ord">
          <ac:chgData name="Rajendran,Sreerekha" userId="S::sr3547@drexel.edu::afcd5fc8-f22f-40f8-add2-a441c7668eaa" providerId="AD" clId="Web-{B77287E3-01B3-4BAD-910D-D4598E40E4D8}" dt="2022-03-08T20:42:27.259" v="0"/>
          <ac:spMkLst>
            <pc:docMk/>
            <pc:sldMk cId="55901614" sldId="262"/>
            <ac:spMk id="2" creationId="{35865751-19A0-4FC8-B8C1-85E7B532DB92}"/>
          </ac:spMkLst>
        </pc:spChg>
        <pc:graphicFrameChg chg="mod ord">
          <ac:chgData name="Rajendran,Sreerekha" userId="S::sr3547@drexel.edu::afcd5fc8-f22f-40f8-add2-a441c7668eaa" providerId="AD" clId="Web-{B77287E3-01B3-4BAD-910D-D4598E40E4D8}" dt="2022-03-08T21:10:28.312" v="279" actId="14100"/>
          <ac:graphicFrameMkLst>
            <pc:docMk/>
            <pc:sldMk cId="55901614" sldId="262"/>
            <ac:graphicFrameMk id="12" creationId="{F4FB4ECB-76F8-4DE3-951D-8D9E5D00A4E6}"/>
          </ac:graphicFrameMkLst>
        </pc:graphicFrameChg>
      </pc:sldChg>
      <pc:sldChg chg="addSp delSp modSp mod modClrScheme chgLayout">
        <pc:chgData name="Rajendran,Sreerekha" userId="S::sr3547@drexel.edu::afcd5fc8-f22f-40f8-add2-a441c7668eaa" providerId="AD" clId="Web-{B77287E3-01B3-4BAD-910D-D4598E40E4D8}" dt="2022-03-08T20:53:49.609" v="130" actId="14100"/>
        <pc:sldMkLst>
          <pc:docMk/>
          <pc:sldMk cId="851186494" sldId="263"/>
        </pc:sldMkLst>
        <pc:spChg chg="mod ord">
          <ac:chgData name="Rajendran,Sreerekha" userId="S::sr3547@drexel.edu::afcd5fc8-f22f-40f8-add2-a441c7668eaa" providerId="AD" clId="Web-{B77287E3-01B3-4BAD-910D-D4598E40E4D8}" dt="2022-03-08T20:52:19.668" v="110" actId="1076"/>
          <ac:spMkLst>
            <pc:docMk/>
            <pc:sldMk cId="851186494" sldId="263"/>
            <ac:spMk id="2" creationId="{706E8A80-3119-4E4E-9C41-96ADF568374E}"/>
          </ac:spMkLst>
        </pc:spChg>
        <pc:spChg chg="add del">
          <ac:chgData name="Rajendran,Sreerekha" userId="S::sr3547@drexel.edu::afcd5fc8-f22f-40f8-add2-a441c7668eaa" providerId="AD" clId="Web-{B77287E3-01B3-4BAD-910D-D4598E40E4D8}" dt="2022-03-08T20:51:58.043" v="106"/>
          <ac:spMkLst>
            <pc:docMk/>
            <pc:sldMk cId="851186494" sldId="263"/>
            <ac:spMk id="7" creationId="{504B0465-3B07-49BF-BEA7-D81476246293}"/>
          </ac:spMkLst>
        </pc:spChg>
        <pc:spChg chg="add del">
          <ac:chgData name="Rajendran,Sreerekha" userId="S::sr3547@drexel.edu::afcd5fc8-f22f-40f8-add2-a441c7668eaa" providerId="AD" clId="Web-{B77287E3-01B3-4BAD-910D-D4598E40E4D8}" dt="2022-03-08T20:51:58.043" v="106"/>
          <ac:spMkLst>
            <pc:docMk/>
            <pc:sldMk cId="851186494" sldId="263"/>
            <ac:spMk id="8" creationId="{49B7FFA5-14CB-4A4F-9BCC-CA3AA5D9D276}"/>
          </ac:spMkLst>
        </pc:spChg>
        <pc:spChg chg="add del">
          <ac:chgData name="Rajendran,Sreerekha" userId="S::sr3547@drexel.edu::afcd5fc8-f22f-40f8-add2-a441c7668eaa" providerId="AD" clId="Web-{B77287E3-01B3-4BAD-910D-D4598E40E4D8}" dt="2022-03-08T20:51:58.043" v="106"/>
          <ac:spMkLst>
            <pc:docMk/>
            <pc:sldMk cId="851186494" sldId="263"/>
            <ac:spMk id="10" creationId="{E009DD9B-5EE2-4C0D-8B2B-351C8C102205}"/>
          </ac:spMkLst>
        </pc:spChg>
        <pc:spChg chg="add del">
          <ac:chgData name="Rajendran,Sreerekha" userId="S::sr3547@drexel.edu::afcd5fc8-f22f-40f8-add2-a441c7668eaa" providerId="AD" clId="Web-{B77287E3-01B3-4BAD-910D-D4598E40E4D8}" dt="2022-03-08T20:51:58.043" v="106"/>
          <ac:spMkLst>
            <pc:docMk/>
            <pc:sldMk cId="851186494" sldId="263"/>
            <ac:spMk id="12" creationId="{E720DB99-7745-4E75-9D96-AAB6D55C531E}"/>
          </ac:spMkLst>
        </pc:spChg>
        <pc:spChg chg="add del">
          <ac:chgData name="Rajendran,Sreerekha" userId="S::sr3547@drexel.edu::afcd5fc8-f22f-40f8-add2-a441c7668eaa" providerId="AD" clId="Web-{B77287E3-01B3-4BAD-910D-D4598E40E4D8}" dt="2022-03-08T20:51:58.043" v="106"/>
          <ac:spMkLst>
            <pc:docMk/>
            <pc:sldMk cId="851186494" sldId="263"/>
            <ac:spMk id="13" creationId="{04E48745-7512-4EC2-9E20-9092D12150CA}"/>
          </ac:spMkLst>
        </pc:spChg>
        <pc:spChg chg="add del">
          <ac:chgData name="Rajendran,Sreerekha" userId="S::sr3547@drexel.edu::afcd5fc8-f22f-40f8-add2-a441c7668eaa" providerId="AD" clId="Web-{B77287E3-01B3-4BAD-910D-D4598E40E4D8}" dt="2022-03-08T20:51:58.043" v="106"/>
          <ac:spMkLst>
            <pc:docMk/>
            <pc:sldMk cId="851186494" sldId="263"/>
            <ac:spMk id="14" creationId="{D68803C4-E159-4360-B7BB-74205C8F782D}"/>
          </ac:spMkLst>
        </pc:spChg>
        <pc:spChg chg="add">
          <ac:chgData name="Rajendran,Sreerekha" userId="S::sr3547@drexel.edu::afcd5fc8-f22f-40f8-add2-a441c7668eaa" providerId="AD" clId="Web-{B77287E3-01B3-4BAD-910D-D4598E40E4D8}" dt="2022-03-08T20:51:58.043" v="106"/>
          <ac:spMkLst>
            <pc:docMk/>
            <pc:sldMk cId="851186494" sldId="263"/>
            <ac:spMk id="17" creationId="{AD9B3EAD-A2B3-42C4-927C-3455E3E69EE6}"/>
          </ac:spMkLst>
        </pc:spChg>
        <pc:spChg chg="add">
          <ac:chgData name="Rajendran,Sreerekha" userId="S::sr3547@drexel.edu::afcd5fc8-f22f-40f8-add2-a441c7668eaa" providerId="AD" clId="Web-{B77287E3-01B3-4BAD-910D-D4598E40E4D8}" dt="2022-03-08T20:51:58.043" v="106"/>
          <ac:spMkLst>
            <pc:docMk/>
            <pc:sldMk cId="851186494" sldId="263"/>
            <ac:spMk id="19" creationId="{5118BA95-03E7-41B7-B442-0AF8C0A7FF68}"/>
          </ac:spMkLst>
        </pc:spChg>
        <pc:spChg chg="add">
          <ac:chgData name="Rajendran,Sreerekha" userId="S::sr3547@drexel.edu::afcd5fc8-f22f-40f8-add2-a441c7668eaa" providerId="AD" clId="Web-{B77287E3-01B3-4BAD-910D-D4598E40E4D8}" dt="2022-03-08T20:51:58.043" v="106"/>
          <ac:spMkLst>
            <pc:docMk/>
            <pc:sldMk cId="851186494" sldId="263"/>
            <ac:spMk id="23" creationId="{89F78725-8B4F-43D3-B767-EB7DB0C0201E}"/>
          </ac:spMkLst>
        </pc:spChg>
        <pc:grpChg chg="add">
          <ac:chgData name="Rajendran,Sreerekha" userId="S::sr3547@drexel.edu::afcd5fc8-f22f-40f8-add2-a441c7668eaa" providerId="AD" clId="Web-{B77287E3-01B3-4BAD-910D-D4598E40E4D8}" dt="2022-03-08T20:51:58.043" v="106"/>
          <ac:grpSpMkLst>
            <pc:docMk/>
            <pc:sldMk cId="851186494" sldId="263"/>
            <ac:grpSpMk id="25" creationId="{C9B0630D-5E49-4BF7-8CF1-7DECD4B08B16}"/>
          </ac:grpSpMkLst>
        </pc:grpChg>
        <pc:graphicFrameChg chg="mod ord modGraphic">
          <ac:chgData name="Rajendran,Sreerekha" userId="S::sr3547@drexel.edu::afcd5fc8-f22f-40f8-add2-a441c7668eaa" providerId="AD" clId="Web-{B77287E3-01B3-4BAD-910D-D4598E40E4D8}" dt="2022-03-08T20:53:49.609" v="130" actId="14100"/>
          <ac:graphicFrameMkLst>
            <pc:docMk/>
            <pc:sldMk cId="851186494" sldId="263"/>
            <ac:graphicFrameMk id="5" creationId="{9BF49EE4-742D-4BD2-ABF8-D7C9CBAAF976}"/>
          </ac:graphicFrameMkLst>
        </pc:graphicFrameChg>
      </pc:sldChg>
      <pc:sldChg chg="addSp delSp modSp mod setBg modClrScheme setClrOvrMap delDesignElem chgLayout">
        <pc:chgData name="Rajendran,Sreerekha" userId="S::sr3547@drexel.edu::afcd5fc8-f22f-40f8-add2-a441c7668eaa" providerId="AD" clId="Web-{B77287E3-01B3-4BAD-910D-D4598E40E4D8}" dt="2022-03-08T20:45:52.516" v="65" actId="20577"/>
        <pc:sldMkLst>
          <pc:docMk/>
          <pc:sldMk cId="2620275986" sldId="264"/>
        </pc:sldMkLst>
        <pc:spChg chg="mod ord">
          <ac:chgData name="Rajendran,Sreerekha" userId="S::sr3547@drexel.edu::afcd5fc8-f22f-40f8-add2-a441c7668eaa" providerId="AD" clId="Web-{B77287E3-01B3-4BAD-910D-D4598E40E4D8}" dt="2022-03-08T20:45:23.108" v="55" actId="1076"/>
          <ac:spMkLst>
            <pc:docMk/>
            <pc:sldMk cId="2620275986" sldId="264"/>
            <ac:spMk id="2" creationId="{89C6A002-776C-49AC-9541-D5D1296EA887}"/>
          </ac:spMkLst>
        </pc:spChg>
        <pc:spChg chg="mod ord">
          <ac:chgData name="Rajendran,Sreerekha" userId="S::sr3547@drexel.edu::afcd5fc8-f22f-40f8-add2-a441c7668eaa" providerId="AD" clId="Web-{B77287E3-01B3-4BAD-910D-D4598E40E4D8}" dt="2022-03-08T20:45:52.516" v="65" actId="20577"/>
          <ac:spMkLst>
            <pc:docMk/>
            <pc:sldMk cId="2620275986" sldId="264"/>
            <ac:spMk id="3" creationId="{7E4CE98E-704E-43E5-B302-AAD60CE38635}"/>
          </ac:spMkLst>
        </pc:spChg>
        <pc:spChg chg="add del">
          <ac:chgData name="Rajendran,Sreerekha" userId="S::sr3547@drexel.edu::afcd5fc8-f22f-40f8-add2-a441c7668eaa" providerId="AD" clId="Web-{B77287E3-01B3-4BAD-910D-D4598E40E4D8}" dt="2022-03-08T20:42:57.291" v="2"/>
          <ac:spMkLst>
            <pc:docMk/>
            <pc:sldMk cId="2620275986" sldId="264"/>
            <ac:spMk id="20" creationId="{2A0E4E09-FC02-4ADC-951A-3FFA90B6FE39}"/>
          </ac:spMkLst>
        </pc:spChg>
        <pc:spChg chg="add del">
          <ac:chgData name="Rajendran,Sreerekha" userId="S::sr3547@drexel.edu::afcd5fc8-f22f-40f8-add2-a441c7668eaa" providerId="AD" clId="Web-{B77287E3-01B3-4BAD-910D-D4598E40E4D8}" dt="2022-03-08T20:42:57.291" v="2"/>
          <ac:spMkLst>
            <pc:docMk/>
            <pc:sldMk cId="2620275986" sldId="264"/>
            <ac:spMk id="24" creationId="{14A1598B-1957-47CF-AAF4-F7A36DA0E7CB}"/>
          </ac:spMkLst>
        </pc:spChg>
        <pc:spChg chg="del">
          <ac:chgData name="Rajendran,Sreerekha" userId="S::sr3547@drexel.edu::afcd5fc8-f22f-40f8-add2-a441c7668eaa" providerId="AD" clId="Web-{B77287E3-01B3-4BAD-910D-D4598E40E4D8}" dt="2022-03-08T20:42:27.259" v="0"/>
          <ac:spMkLst>
            <pc:docMk/>
            <pc:sldMk cId="2620275986" sldId="264"/>
            <ac:spMk id="26" creationId="{EA2FDD84-DF8E-4A11-A99D-A1BA5845B2C8}"/>
          </ac:spMkLst>
        </pc:spChg>
        <pc:spChg chg="add">
          <ac:chgData name="Rajendran,Sreerekha" userId="S::sr3547@drexel.edu::afcd5fc8-f22f-40f8-add2-a441c7668eaa" providerId="AD" clId="Web-{B77287E3-01B3-4BAD-910D-D4598E40E4D8}" dt="2022-03-08T20:42:57.323" v="3"/>
          <ac:spMkLst>
            <pc:docMk/>
            <pc:sldMk cId="2620275986" sldId="264"/>
            <ac:spMk id="28" creationId="{FF0965A7-524A-44F1-B044-48411EA4FD85}"/>
          </ac:spMkLst>
        </pc:spChg>
        <pc:spChg chg="add">
          <ac:chgData name="Rajendran,Sreerekha" userId="S::sr3547@drexel.edu::afcd5fc8-f22f-40f8-add2-a441c7668eaa" providerId="AD" clId="Web-{B77287E3-01B3-4BAD-910D-D4598E40E4D8}" dt="2022-03-08T20:42:57.323" v="3"/>
          <ac:spMkLst>
            <pc:docMk/>
            <pc:sldMk cId="2620275986" sldId="264"/>
            <ac:spMk id="29" creationId="{58EE5433-7B78-4432-965F-8790C3F425BE}"/>
          </ac:spMkLst>
        </pc:spChg>
        <pc:spChg chg="add">
          <ac:chgData name="Rajendran,Sreerekha" userId="S::sr3547@drexel.edu::afcd5fc8-f22f-40f8-add2-a441c7668eaa" providerId="AD" clId="Web-{B77287E3-01B3-4BAD-910D-D4598E40E4D8}" dt="2022-03-08T20:42:57.323" v="3"/>
          <ac:spMkLst>
            <pc:docMk/>
            <pc:sldMk cId="2620275986" sldId="264"/>
            <ac:spMk id="30" creationId="{8F7AAA96-ECD9-48EA-B942-1172BB519BB0}"/>
          </ac:spMkLst>
        </pc:spChg>
        <pc:spChg chg="add">
          <ac:chgData name="Rajendran,Sreerekha" userId="S::sr3547@drexel.edu::afcd5fc8-f22f-40f8-add2-a441c7668eaa" providerId="AD" clId="Web-{B77287E3-01B3-4BAD-910D-D4598E40E4D8}" dt="2022-03-08T20:42:57.323" v="3"/>
          <ac:spMkLst>
            <pc:docMk/>
            <pc:sldMk cId="2620275986" sldId="264"/>
            <ac:spMk id="31" creationId="{248BD5A8-902E-46F3-9C9F-F939987C5E32}"/>
          </ac:spMkLst>
        </pc:spChg>
        <pc:grpChg chg="add">
          <ac:chgData name="Rajendran,Sreerekha" userId="S::sr3547@drexel.edu::afcd5fc8-f22f-40f8-add2-a441c7668eaa" providerId="AD" clId="Web-{B77287E3-01B3-4BAD-910D-D4598E40E4D8}" dt="2022-03-08T20:42:57.323" v="3"/>
          <ac:grpSpMkLst>
            <pc:docMk/>
            <pc:sldMk cId="2620275986" sldId="264"/>
            <ac:grpSpMk id="32" creationId="{3800B863-FA71-4FFB-9F30-56E95B0D3DF0}"/>
          </ac:grpSpMkLst>
        </pc:grpChg>
        <pc:picChg chg="mod">
          <ac:chgData name="Rajendran,Sreerekha" userId="S::sr3547@drexel.edu::afcd5fc8-f22f-40f8-add2-a441c7668eaa" providerId="AD" clId="Web-{B77287E3-01B3-4BAD-910D-D4598E40E4D8}" dt="2022-03-08T20:42:57.323" v="3"/>
          <ac:picMkLst>
            <pc:docMk/>
            <pc:sldMk cId="2620275986" sldId="264"/>
            <ac:picMk id="6" creationId="{AAA641DE-0028-4252-919B-8C667B817669}"/>
          </ac:picMkLst>
        </pc:picChg>
        <pc:picChg chg="del">
          <ac:chgData name="Rajendran,Sreerekha" userId="S::sr3547@drexel.edu::afcd5fc8-f22f-40f8-add2-a441c7668eaa" providerId="AD" clId="Web-{B77287E3-01B3-4BAD-910D-D4598E40E4D8}" dt="2022-03-08T20:42:27.259" v="0"/>
          <ac:picMkLst>
            <pc:docMk/>
            <pc:sldMk cId="2620275986" sldId="264"/>
            <ac:picMk id="25" creationId="{A83CC74B-9264-491A-863F-C4BB37CA2F52}"/>
          </ac:picMkLst>
        </pc:picChg>
        <pc:cxnChg chg="del">
          <ac:chgData name="Rajendran,Sreerekha" userId="S::sr3547@drexel.edu::afcd5fc8-f22f-40f8-add2-a441c7668eaa" providerId="AD" clId="Web-{B77287E3-01B3-4BAD-910D-D4598E40E4D8}" dt="2022-03-08T20:42:27.259" v="0"/>
          <ac:cxnSpMkLst>
            <pc:docMk/>
            <pc:sldMk cId="2620275986" sldId="264"/>
            <ac:cxnSpMk id="27" creationId="{6409CEAD-DD30-4A84-8D22-B652680401B2}"/>
          </ac:cxnSpMkLst>
        </pc:cxnChg>
      </pc:sldChg>
      <pc:sldChg chg="addSp delSp modSp mod modClrScheme chgLayout">
        <pc:chgData name="Rajendran,Sreerekha" userId="S::sr3547@drexel.edu::afcd5fc8-f22f-40f8-add2-a441c7668eaa" providerId="AD" clId="Web-{B77287E3-01B3-4BAD-910D-D4598E40E4D8}" dt="2022-03-08T21:13:23.989" v="294" actId="1076"/>
        <pc:sldMkLst>
          <pc:docMk/>
          <pc:sldMk cId="1004646936" sldId="265"/>
        </pc:sldMkLst>
        <pc:spChg chg="mod ord">
          <ac:chgData name="Rajendran,Sreerekha" userId="S::sr3547@drexel.edu::afcd5fc8-f22f-40f8-add2-a441c7668eaa" providerId="AD" clId="Web-{B77287E3-01B3-4BAD-910D-D4598E40E4D8}" dt="2022-03-08T21:11:53.580" v="286"/>
          <ac:spMkLst>
            <pc:docMk/>
            <pc:sldMk cId="1004646936" sldId="265"/>
            <ac:spMk id="2" creationId="{137AA1FC-3700-47AD-B4F1-64F46566493A}"/>
          </ac:spMkLst>
        </pc:spChg>
        <pc:spChg chg="add del">
          <ac:chgData name="Rajendran,Sreerekha" userId="S::sr3547@drexel.edu::afcd5fc8-f22f-40f8-add2-a441c7668eaa" providerId="AD" clId="Web-{B77287E3-01B3-4BAD-910D-D4598E40E4D8}" dt="2022-03-08T21:11:53.580" v="286"/>
          <ac:spMkLst>
            <pc:docMk/>
            <pc:sldMk cId="1004646936" sldId="265"/>
            <ac:spMk id="7" creationId="{45444F36-3103-4D11-A25F-C054D4606DA4}"/>
          </ac:spMkLst>
        </pc:spChg>
        <pc:spChg chg="add del">
          <ac:chgData name="Rajendran,Sreerekha" userId="S::sr3547@drexel.edu::afcd5fc8-f22f-40f8-add2-a441c7668eaa" providerId="AD" clId="Web-{B77287E3-01B3-4BAD-910D-D4598E40E4D8}" dt="2022-03-08T21:11:53.580" v="286"/>
          <ac:spMkLst>
            <pc:docMk/>
            <pc:sldMk cId="1004646936" sldId="265"/>
            <ac:spMk id="8" creationId="{AD9B3EAD-A2B3-42C4-927C-3455E3E69EE6}"/>
          </ac:spMkLst>
        </pc:spChg>
        <pc:spChg chg="add del">
          <ac:chgData name="Rajendran,Sreerekha" userId="S::sr3547@drexel.edu::afcd5fc8-f22f-40f8-add2-a441c7668eaa" providerId="AD" clId="Web-{B77287E3-01B3-4BAD-910D-D4598E40E4D8}" dt="2022-03-08T21:11:53.580" v="286"/>
          <ac:spMkLst>
            <pc:docMk/>
            <pc:sldMk cId="1004646936" sldId="265"/>
            <ac:spMk id="10" creationId="{5118BA95-03E7-41B7-B442-0AF8C0A7FF68}"/>
          </ac:spMkLst>
        </pc:spChg>
        <pc:spChg chg="add del">
          <ac:chgData name="Rajendran,Sreerekha" userId="S::sr3547@drexel.edu::afcd5fc8-f22f-40f8-add2-a441c7668eaa" providerId="AD" clId="Web-{B77287E3-01B3-4BAD-910D-D4598E40E4D8}" dt="2022-03-08T21:11:53.580" v="286"/>
          <ac:spMkLst>
            <pc:docMk/>
            <pc:sldMk cId="1004646936" sldId="265"/>
            <ac:spMk id="12" creationId="{059D8741-EAD6-41B1-A882-70D70FC35821}"/>
          </ac:spMkLst>
        </pc:spChg>
        <pc:spChg chg="add del">
          <ac:chgData name="Rajendran,Sreerekha" userId="S::sr3547@drexel.edu::afcd5fc8-f22f-40f8-add2-a441c7668eaa" providerId="AD" clId="Web-{B77287E3-01B3-4BAD-910D-D4598E40E4D8}" dt="2022-03-08T21:11:53.533" v="285"/>
          <ac:spMkLst>
            <pc:docMk/>
            <pc:sldMk cId="1004646936" sldId="265"/>
            <ac:spMk id="17" creationId="{B8F15AE3-A549-4E9C-A62A-C6256C1EEFB8}"/>
          </ac:spMkLst>
        </pc:spChg>
        <pc:spChg chg="add del">
          <ac:chgData name="Rajendran,Sreerekha" userId="S::sr3547@drexel.edu::afcd5fc8-f22f-40f8-add2-a441c7668eaa" providerId="AD" clId="Web-{B77287E3-01B3-4BAD-910D-D4598E40E4D8}" dt="2022-03-08T21:11:53.533" v="285"/>
          <ac:spMkLst>
            <pc:docMk/>
            <pc:sldMk cId="1004646936" sldId="265"/>
            <ac:spMk id="19" creationId="{1789832D-7426-4DC3-9DFD-E3E3BB473A24}"/>
          </ac:spMkLst>
        </pc:spChg>
        <pc:spChg chg="add del">
          <ac:chgData name="Rajendran,Sreerekha" userId="S::sr3547@drexel.edu::afcd5fc8-f22f-40f8-add2-a441c7668eaa" providerId="AD" clId="Web-{B77287E3-01B3-4BAD-910D-D4598E40E4D8}" dt="2022-03-08T21:11:53.533" v="285"/>
          <ac:spMkLst>
            <pc:docMk/>
            <pc:sldMk cId="1004646936" sldId="265"/>
            <ac:spMk id="21" creationId="{0738A7C6-2A60-4720-B4A8-8703EF35ECF6}"/>
          </ac:spMkLst>
        </pc:spChg>
        <pc:spChg chg="add del">
          <ac:chgData name="Rajendran,Sreerekha" userId="S::sr3547@drexel.edu::afcd5fc8-f22f-40f8-add2-a441c7668eaa" providerId="AD" clId="Web-{B77287E3-01B3-4BAD-910D-D4598E40E4D8}" dt="2022-03-08T21:11:53.533" v="285"/>
          <ac:spMkLst>
            <pc:docMk/>
            <pc:sldMk cId="1004646936" sldId="265"/>
            <ac:spMk id="23" creationId="{F19A336F-42B4-43F8-B0F7-77F5CBD1E08B}"/>
          </ac:spMkLst>
        </pc:spChg>
        <pc:spChg chg="add">
          <ac:chgData name="Rajendran,Sreerekha" userId="S::sr3547@drexel.edu::afcd5fc8-f22f-40f8-add2-a441c7668eaa" providerId="AD" clId="Web-{B77287E3-01B3-4BAD-910D-D4598E40E4D8}" dt="2022-03-08T21:11:53.580" v="286"/>
          <ac:spMkLst>
            <pc:docMk/>
            <pc:sldMk cId="1004646936" sldId="265"/>
            <ac:spMk id="25" creationId="{3FD711E9-7F79-40A9-8D9E-4AE293C154A5}"/>
          </ac:spMkLst>
        </pc:spChg>
        <pc:graphicFrameChg chg="mod ord modGraphic">
          <ac:chgData name="Rajendran,Sreerekha" userId="S::sr3547@drexel.edu::afcd5fc8-f22f-40f8-add2-a441c7668eaa" providerId="AD" clId="Web-{B77287E3-01B3-4BAD-910D-D4598E40E4D8}" dt="2022-03-08T21:13:23.989" v="294" actId="1076"/>
          <ac:graphicFrameMkLst>
            <pc:docMk/>
            <pc:sldMk cId="1004646936" sldId="265"/>
            <ac:graphicFrameMk id="5" creationId="{4E982C1D-41A9-48C7-9306-653016F978FE}"/>
          </ac:graphicFrameMkLst>
        </pc:graphicFrameChg>
      </pc:sldChg>
      <pc:sldChg chg="addSp delSp modSp mod setBg modClrScheme delDesignElem chgLayout">
        <pc:chgData name="Rajendran,Sreerekha" userId="S::sr3547@drexel.edu::afcd5fc8-f22f-40f8-add2-a441c7668eaa" providerId="AD" clId="Web-{B77287E3-01B3-4BAD-910D-D4598E40E4D8}" dt="2022-03-08T21:09:00.465" v="266" actId="1076"/>
        <pc:sldMkLst>
          <pc:docMk/>
          <pc:sldMk cId="2748383627" sldId="266"/>
        </pc:sldMkLst>
        <pc:spChg chg="mod ord">
          <ac:chgData name="Rajendran,Sreerekha" userId="S::sr3547@drexel.edu::afcd5fc8-f22f-40f8-add2-a441c7668eaa" providerId="AD" clId="Web-{B77287E3-01B3-4BAD-910D-D4598E40E4D8}" dt="2022-03-08T21:09:00.465" v="266" actId="1076"/>
          <ac:spMkLst>
            <pc:docMk/>
            <pc:sldMk cId="2748383627" sldId="266"/>
            <ac:spMk id="2" creationId="{F8C764E7-E79D-42CD-AB13-EF65D79ECA78}"/>
          </ac:spMkLst>
        </pc:spChg>
        <pc:spChg chg="mod ord">
          <ac:chgData name="Rajendran,Sreerekha" userId="S::sr3547@drexel.edu::afcd5fc8-f22f-40f8-add2-a441c7668eaa" providerId="AD" clId="Web-{B77287E3-01B3-4BAD-910D-D4598E40E4D8}" dt="2022-03-08T21:08:48.777" v="265"/>
          <ac:spMkLst>
            <pc:docMk/>
            <pc:sldMk cId="2748383627" sldId="266"/>
            <ac:spMk id="7" creationId="{BA31C559-4B6C-EF4E-BC8A-5D41809B399D}"/>
          </ac:spMkLst>
        </pc:spChg>
        <pc:spChg chg="add">
          <ac:chgData name="Rajendran,Sreerekha" userId="S::sr3547@drexel.edu::afcd5fc8-f22f-40f8-add2-a441c7668eaa" providerId="AD" clId="Web-{B77287E3-01B3-4BAD-910D-D4598E40E4D8}" dt="2022-03-08T21:08:48.777" v="265"/>
          <ac:spMkLst>
            <pc:docMk/>
            <pc:sldMk cId="2748383627" sldId="266"/>
            <ac:spMk id="10" creationId="{5118BA95-03E7-41B7-B442-0AF8C0A7FF68}"/>
          </ac:spMkLst>
        </pc:spChg>
        <pc:spChg chg="add">
          <ac:chgData name="Rajendran,Sreerekha" userId="S::sr3547@drexel.edu::afcd5fc8-f22f-40f8-add2-a441c7668eaa" providerId="AD" clId="Web-{B77287E3-01B3-4BAD-910D-D4598E40E4D8}" dt="2022-03-08T21:08:48.777" v="265"/>
          <ac:spMkLst>
            <pc:docMk/>
            <pc:sldMk cId="2748383627" sldId="266"/>
            <ac:spMk id="11" creationId="{271EEDE1-4FF3-4A74-BD95-6852CD023BED}"/>
          </ac:spMkLst>
        </pc:spChg>
        <pc:spChg chg="add">
          <ac:chgData name="Rajendran,Sreerekha" userId="S::sr3547@drexel.edu::afcd5fc8-f22f-40f8-add2-a441c7668eaa" providerId="AD" clId="Web-{B77287E3-01B3-4BAD-910D-D4598E40E4D8}" dt="2022-03-08T21:08:48.777" v="265"/>
          <ac:spMkLst>
            <pc:docMk/>
            <pc:sldMk cId="2748383627" sldId="266"/>
            <ac:spMk id="16" creationId="{AD9B3EAD-A2B3-42C4-927C-3455E3E69EE6}"/>
          </ac:spMkLst>
        </pc:spChg>
        <pc:grpChg chg="add">
          <ac:chgData name="Rajendran,Sreerekha" userId="S::sr3547@drexel.edu::afcd5fc8-f22f-40f8-add2-a441c7668eaa" providerId="AD" clId="Web-{B77287E3-01B3-4BAD-910D-D4598E40E4D8}" dt="2022-03-08T21:08:48.777" v="265"/>
          <ac:grpSpMkLst>
            <pc:docMk/>
            <pc:sldMk cId="2748383627" sldId="266"/>
            <ac:grpSpMk id="18" creationId="{7381F52A-25D7-415C-8E15-66BFB3F7B38D}"/>
          </ac:grpSpMkLst>
        </pc:grpChg>
        <pc:picChg chg="mod">
          <ac:chgData name="Rajendran,Sreerekha" userId="S::sr3547@drexel.edu::afcd5fc8-f22f-40f8-add2-a441c7668eaa" providerId="AD" clId="Web-{B77287E3-01B3-4BAD-910D-D4598E40E4D8}" dt="2022-03-08T21:08:48.777" v="265"/>
          <ac:picMkLst>
            <pc:docMk/>
            <pc:sldMk cId="2748383627" sldId="266"/>
            <ac:picMk id="3" creationId="{3FD4B28F-AB6A-4375-8D63-E4FFFB758DB2}"/>
          </ac:picMkLst>
        </pc:picChg>
        <pc:picChg chg="del">
          <ac:chgData name="Rajendran,Sreerekha" userId="S::sr3547@drexel.edu::afcd5fc8-f22f-40f8-add2-a441c7668eaa" providerId="AD" clId="Web-{B77287E3-01B3-4BAD-910D-D4598E40E4D8}" dt="2022-03-08T20:42:27.259" v="0"/>
          <ac:picMkLst>
            <pc:docMk/>
            <pc:sldMk cId="2748383627" sldId="266"/>
            <ac:picMk id="12" creationId="{292E7AF0-A589-43B3-A1DE-8807EC76976B}"/>
          </ac:picMkLst>
        </pc:picChg>
        <pc:cxnChg chg="del">
          <ac:chgData name="Rajendran,Sreerekha" userId="S::sr3547@drexel.edu::afcd5fc8-f22f-40f8-add2-a441c7668eaa" providerId="AD" clId="Web-{B77287E3-01B3-4BAD-910D-D4598E40E4D8}" dt="2022-03-08T20:42:27.259" v="0"/>
          <ac:cxnSpMkLst>
            <pc:docMk/>
            <pc:sldMk cId="2748383627" sldId="266"/>
            <ac:cxnSpMk id="9" creationId="{29BCDD02-D5E3-4D30-8587-66036C8910BF}"/>
          </ac:cxnSpMkLst>
        </pc:cxnChg>
      </pc:sldChg>
      <pc:sldChg chg="addSp delSp modSp mod setBg modClrScheme setClrOvrMap chgLayout">
        <pc:chgData name="Rajendran,Sreerekha" userId="S::sr3547@drexel.edu::afcd5fc8-f22f-40f8-add2-a441c7668eaa" providerId="AD" clId="Web-{B77287E3-01B3-4BAD-910D-D4598E40E4D8}" dt="2022-03-08T21:10:04.983" v="277" actId="1076"/>
        <pc:sldMkLst>
          <pc:docMk/>
          <pc:sldMk cId="3566425244" sldId="267"/>
        </pc:sldMkLst>
        <pc:spChg chg="mod ord">
          <ac:chgData name="Rajendran,Sreerekha" userId="S::sr3547@drexel.edu::afcd5fc8-f22f-40f8-add2-a441c7668eaa" providerId="AD" clId="Web-{B77287E3-01B3-4BAD-910D-D4598E40E4D8}" dt="2022-03-08T21:10:04.983" v="277" actId="1076"/>
          <ac:spMkLst>
            <pc:docMk/>
            <pc:sldMk cId="3566425244" sldId="267"/>
            <ac:spMk id="2" creationId="{8895F513-18D1-074A-BDBF-5FBCCE504090}"/>
          </ac:spMkLst>
        </pc:spChg>
        <pc:spChg chg="add del">
          <ac:chgData name="Rajendran,Sreerekha" userId="S::sr3547@drexel.edu::afcd5fc8-f22f-40f8-add2-a441c7668eaa" providerId="AD" clId="Web-{B77287E3-01B3-4BAD-910D-D4598E40E4D8}" dt="2022-03-08T21:09:48.748" v="274"/>
          <ac:spMkLst>
            <pc:docMk/>
            <pc:sldMk cId="3566425244" sldId="267"/>
            <ac:spMk id="4" creationId="{7049A7D3-684C-4C59-A4B6-7B308A6AD34D}"/>
          </ac:spMkLst>
        </pc:spChg>
        <pc:spChg chg="add del">
          <ac:chgData name="Rajendran,Sreerekha" userId="S::sr3547@drexel.edu::afcd5fc8-f22f-40f8-add2-a441c7668eaa" providerId="AD" clId="Web-{B77287E3-01B3-4BAD-910D-D4598E40E4D8}" dt="2022-03-08T21:09:48.748" v="274"/>
          <ac:spMkLst>
            <pc:docMk/>
            <pc:sldMk cId="3566425244" sldId="267"/>
            <ac:spMk id="5" creationId="{D7B1087B-C592-40E7-B532-60B453A2FE6A}"/>
          </ac:spMkLst>
        </pc:spChg>
        <pc:spChg chg="add del">
          <ac:chgData name="Rajendran,Sreerekha" userId="S::sr3547@drexel.edu::afcd5fc8-f22f-40f8-add2-a441c7668eaa" providerId="AD" clId="Web-{B77287E3-01B3-4BAD-910D-D4598E40E4D8}" dt="2022-03-08T21:09:48.748" v="274"/>
          <ac:spMkLst>
            <pc:docMk/>
            <pc:sldMk cId="3566425244" sldId="267"/>
            <ac:spMk id="7" creationId="{14AE7447-E8F8-4A0F-9E3D-94842BFF886E}"/>
          </ac:spMkLst>
        </pc:spChg>
        <pc:spChg chg="add del">
          <ac:chgData name="Rajendran,Sreerekha" userId="S::sr3547@drexel.edu::afcd5fc8-f22f-40f8-add2-a441c7668eaa" providerId="AD" clId="Web-{B77287E3-01B3-4BAD-910D-D4598E40E4D8}" dt="2022-03-08T21:09:48.748" v="274"/>
          <ac:spMkLst>
            <pc:docMk/>
            <pc:sldMk cId="3566425244" sldId="267"/>
            <ac:spMk id="12" creationId="{2A0E4E09-FC02-4ADC-951A-3FFA90B6FE39}"/>
          </ac:spMkLst>
        </pc:spChg>
        <pc:spChg chg="add del">
          <ac:chgData name="Rajendran,Sreerekha" userId="S::sr3547@drexel.edu::afcd5fc8-f22f-40f8-add2-a441c7668eaa" providerId="AD" clId="Web-{B77287E3-01B3-4BAD-910D-D4598E40E4D8}" dt="2022-03-08T21:09:48.748" v="274"/>
          <ac:spMkLst>
            <pc:docMk/>
            <pc:sldMk cId="3566425244" sldId="267"/>
            <ac:spMk id="21" creationId="{14A1598B-1957-47CF-AAF4-F7A36DA0E7CB}"/>
          </ac:spMkLst>
        </pc:spChg>
        <pc:spChg chg="add">
          <ac:chgData name="Rajendran,Sreerekha" userId="S::sr3547@drexel.edu::afcd5fc8-f22f-40f8-add2-a441c7668eaa" providerId="AD" clId="Web-{B77287E3-01B3-4BAD-910D-D4598E40E4D8}" dt="2022-03-08T21:09:48.748" v="274"/>
          <ac:spMkLst>
            <pc:docMk/>
            <pc:sldMk cId="3566425244" sldId="267"/>
            <ac:spMk id="26" creationId="{7049A7D3-684C-4C59-A4B6-7B308A6AD34D}"/>
          </ac:spMkLst>
        </pc:spChg>
        <pc:spChg chg="add">
          <ac:chgData name="Rajendran,Sreerekha" userId="S::sr3547@drexel.edu::afcd5fc8-f22f-40f8-add2-a441c7668eaa" providerId="AD" clId="Web-{B77287E3-01B3-4BAD-910D-D4598E40E4D8}" dt="2022-03-08T21:09:48.748" v="274"/>
          <ac:spMkLst>
            <pc:docMk/>
            <pc:sldMk cId="3566425244" sldId="267"/>
            <ac:spMk id="28" creationId="{D7B1087B-C592-40E7-B532-60B453A2FE6A}"/>
          </ac:spMkLst>
        </pc:spChg>
        <pc:spChg chg="add">
          <ac:chgData name="Rajendran,Sreerekha" userId="S::sr3547@drexel.edu::afcd5fc8-f22f-40f8-add2-a441c7668eaa" providerId="AD" clId="Web-{B77287E3-01B3-4BAD-910D-D4598E40E4D8}" dt="2022-03-08T21:09:48.748" v="274"/>
          <ac:spMkLst>
            <pc:docMk/>
            <pc:sldMk cId="3566425244" sldId="267"/>
            <ac:spMk id="30" creationId="{14AE7447-E8F8-4A0F-9E3D-94842BFF886E}"/>
          </ac:spMkLst>
        </pc:spChg>
        <pc:spChg chg="add">
          <ac:chgData name="Rajendran,Sreerekha" userId="S::sr3547@drexel.edu::afcd5fc8-f22f-40f8-add2-a441c7668eaa" providerId="AD" clId="Web-{B77287E3-01B3-4BAD-910D-D4598E40E4D8}" dt="2022-03-08T21:09:48.748" v="274"/>
          <ac:spMkLst>
            <pc:docMk/>
            <pc:sldMk cId="3566425244" sldId="267"/>
            <ac:spMk id="36" creationId="{EDF3BDB2-0586-430E-811A-74BAFDEE663D}"/>
          </ac:spMkLst>
        </pc:spChg>
        <pc:spChg chg="add">
          <ac:chgData name="Rajendran,Sreerekha" userId="S::sr3547@drexel.edu::afcd5fc8-f22f-40f8-add2-a441c7668eaa" providerId="AD" clId="Web-{B77287E3-01B3-4BAD-910D-D4598E40E4D8}" dt="2022-03-08T21:09:48.748" v="274"/>
          <ac:spMkLst>
            <pc:docMk/>
            <pc:sldMk cId="3566425244" sldId="267"/>
            <ac:spMk id="38" creationId="{821E305B-0351-4E03-8C1B-F23D3A346E81}"/>
          </ac:spMkLst>
        </pc:spChg>
        <pc:spChg chg="add">
          <ac:chgData name="Rajendran,Sreerekha" userId="S::sr3547@drexel.edu::afcd5fc8-f22f-40f8-add2-a441c7668eaa" providerId="AD" clId="Web-{B77287E3-01B3-4BAD-910D-D4598E40E4D8}" dt="2022-03-08T21:09:48.748" v="274"/>
          <ac:spMkLst>
            <pc:docMk/>
            <pc:sldMk cId="3566425244" sldId="267"/>
            <ac:spMk id="40" creationId="{3C848660-F9C2-4F86-A218-6AE0FB4CCC5E}"/>
          </ac:spMkLst>
        </pc:spChg>
        <pc:spChg chg="add">
          <ac:chgData name="Rajendran,Sreerekha" userId="S::sr3547@drexel.edu::afcd5fc8-f22f-40f8-add2-a441c7668eaa" providerId="AD" clId="Web-{B77287E3-01B3-4BAD-910D-D4598E40E4D8}" dt="2022-03-08T21:09:48.748" v="274"/>
          <ac:spMkLst>
            <pc:docMk/>
            <pc:sldMk cId="3566425244" sldId="267"/>
            <ac:spMk id="42" creationId="{5CABD882-B7CE-4433-B509-99205DB70549}"/>
          </ac:spMkLst>
        </pc:spChg>
        <pc:grpChg chg="add del">
          <ac:chgData name="Rajendran,Sreerekha" userId="S::sr3547@drexel.edu::afcd5fc8-f22f-40f8-add2-a441c7668eaa" providerId="AD" clId="Web-{B77287E3-01B3-4BAD-910D-D4598E40E4D8}" dt="2022-03-08T21:09:48.748" v="274"/>
          <ac:grpSpMkLst>
            <pc:docMk/>
            <pc:sldMk cId="3566425244" sldId="267"/>
            <ac:grpSpMk id="8" creationId="{85981F80-69EE-4E2B-82A8-47FDFD7720AC}"/>
          </ac:grpSpMkLst>
        </pc:grpChg>
        <pc:grpChg chg="add">
          <ac:chgData name="Rajendran,Sreerekha" userId="S::sr3547@drexel.edu::afcd5fc8-f22f-40f8-add2-a441c7668eaa" providerId="AD" clId="Web-{B77287E3-01B3-4BAD-910D-D4598E40E4D8}" dt="2022-03-08T21:09:48.748" v="274"/>
          <ac:grpSpMkLst>
            <pc:docMk/>
            <pc:sldMk cId="3566425244" sldId="267"/>
            <ac:grpSpMk id="32" creationId="{85981F80-69EE-4E2B-82A8-47FDFD7720AC}"/>
          </ac:grpSpMkLst>
        </pc:grpChg>
        <pc:grpChg chg="add">
          <ac:chgData name="Rajendran,Sreerekha" userId="S::sr3547@drexel.edu::afcd5fc8-f22f-40f8-add2-a441c7668eaa" providerId="AD" clId="Web-{B77287E3-01B3-4BAD-910D-D4598E40E4D8}" dt="2022-03-08T21:09:48.748" v="274"/>
          <ac:grpSpMkLst>
            <pc:docMk/>
            <pc:sldMk cId="3566425244" sldId="267"/>
            <ac:grpSpMk id="44" creationId="{49F6A645-6137-4F43-8E88-D91CC337D5B7}"/>
          </ac:grpSpMkLst>
        </pc:grpChg>
        <pc:picChg chg="add mod">
          <ac:chgData name="Rajendran,Sreerekha" userId="S::sr3547@drexel.edu::afcd5fc8-f22f-40f8-add2-a441c7668eaa" providerId="AD" clId="Web-{B77287E3-01B3-4BAD-910D-D4598E40E4D8}" dt="2022-03-08T21:09:48.748" v="274"/>
          <ac:picMkLst>
            <pc:docMk/>
            <pc:sldMk cId="3566425244" sldId="267"/>
            <ac:picMk id="14" creationId="{4E2B3AA1-1599-4962-850D-820C0F1442CB}"/>
          </ac:picMkLst>
        </pc:picChg>
      </pc:sldChg>
      <pc:sldChg chg="modSp mod modClrScheme chgLayout">
        <pc:chgData name="Rajendran,Sreerekha" userId="S::sr3547@drexel.edu::afcd5fc8-f22f-40f8-add2-a441c7668eaa" providerId="AD" clId="Web-{B77287E3-01B3-4BAD-910D-D4598E40E4D8}" dt="2022-03-08T21:00:36.918" v="183" actId="1076"/>
        <pc:sldMkLst>
          <pc:docMk/>
          <pc:sldMk cId="3196952457" sldId="268"/>
        </pc:sldMkLst>
        <pc:spChg chg="mod ord">
          <ac:chgData name="Rajendran,Sreerekha" userId="S::sr3547@drexel.edu::afcd5fc8-f22f-40f8-add2-a441c7668eaa" providerId="AD" clId="Web-{B77287E3-01B3-4BAD-910D-D4598E40E4D8}" dt="2022-03-08T21:00:19.308" v="181" actId="14100"/>
          <ac:spMkLst>
            <pc:docMk/>
            <pc:sldMk cId="3196952457" sldId="268"/>
            <ac:spMk id="2" creationId="{E2405D61-EF1D-4C45-AB46-074445F469F8}"/>
          </ac:spMkLst>
        </pc:spChg>
        <pc:picChg chg="mod ord">
          <ac:chgData name="Rajendran,Sreerekha" userId="S::sr3547@drexel.edu::afcd5fc8-f22f-40f8-add2-a441c7668eaa" providerId="AD" clId="Web-{B77287E3-01B3-4BAD-910D-D4598E40E4D8}" dt="2022-03-08T21:00:36.918" v="183" actId="1076"/>
          <ac:picMkLst>
            <pc:docMk/>
            <pc:sldMk cId="3196952457" sldId="268"/>
            <ac:picMk id="4" creationId="{2AAA53CE-7B92-4E8D-A129-50054B420F0A}"/>
          </ac:picMkLst>
        </pc:picChg>
      </pc:sldChg>
      <pc:sldChg chg="modSp mod modClrScheme chgLayout">
        <pc:chgData name="Rajendran,Sreerekha" userId="S::sr3547@drexel.edu::afcd5fc8-f22f-40f8-add2-a441c7668eaa" providerId="AD" clId="Web-{B77287E3-01B3-4BAD-910D-D4598E40E4D8}" dt="2022-03-08T21:02:30.797" v="199" actId="20577"/>
        <pc:sldMkLst>
          <pc:docMk/>
          <pc:sldMk cId="2567918215" sldId="269"/>
        </pc:sldMkLst>
        <pc:spChg chg="mod ord">
          <ac:chgData name="Rajendran,Sreerekha" userId="S::sr3547@drexel.edu::afcd5fc8-f22f-40f8-add2-a441c7668eaa" providerId="AD" clId="Web-{B77287E3-01B3-4BAD-910D-D4598E40E4D8}" dt="2022-03-08T21:02:30.797" v="199" actId="20577"/>
          <ac:spMkLst>
            <pc:docMk/>
            <pc:sldMk cId="2567918215" sldId="269"/>
            <ac:spMk id="2" creationId="{C3FE51D6-2CFA-433A-BEF1-71BBB76C0FA6}"/>
          </ac:spMkLst>
        </pc:spChg>
        <pc:picChg chg="mod ord modCrop">
          <ac:chgData name="Rajendran,Sreerekha" userId="S::sr3547@drexel.edu::afcd5fc8-f22f-40f8-add2-a441c7668eaa" providerId="AD" clId="Web-{B77287E3-01B3-4BAD-910D-D4598E40E4D8}" dt="2022-03-08T21:02:24.093" v="198" actId="1076"/>
          <ac:picMkLst>
            <pc:docMk/>
            <pc:sldMk cId="2567918215" sldId="269"/>
            <ac:picMk id="4" creationId="{B5C07331-113D-4A07-ABBF-330E8A0BC07E}"/>
          </ac:picMkLst>
        </pc:picChg>
      </pc:sldChg>
      <pc:sldChg chg="modSp mod modClrScheme chgLayout">
        <pc:chgData name="Rajendran,Sreerekha" userId="S::sr3547@drexel.edu::afcd5fc8-f22f-40f8-add2-a441c7668eaa" providerId="AD" clId="Web-{B77287E3-01B3-4BAD-910D-D4598E40E4D8}" dt="2022-03-08T21:02:58.376" v="212" actId="14100"/>
        <pc:sldMkLst>
          <pc:docMk/>
          <pc:sldMk cId="3015472498" sldId="270"/>
        </pc:sldMkLst>
        <pc:spChg chg="mod ord">
          <ac:chgData name="Rajendran,Sreerekha" userId="S::sr3547@drexel.edu::afcd5fc8-f22f-40f8-add2-a441c7668eaa" providerId="AD" clId="Web-{B77287E3-01B3-4BAD-910D-D4598E40E4D8}" dt="2022-03-08T21:02:53.438" v="210" actId="14100"/>
          <ac:spMkLst>
            <pc:docMk/>
            <pc:sldMk cId="3015472498" sldId="270"/>
            <ac:spMk id="2" creationId="{11189241-D018-4D33-848C-CDD59144CF30}"/>
          </ac:spMkLst>
        </pc:spChg>
        <pc:picChg chg="mod ord">
          <ac:chgData name="Rajendran,Sreerekha" userId="S::sr3547@drexel.edu::afcd5fc8-f22f-40f8-add2-a441c7668eaa" providerId="AD" clId="Web-{B77287E3-01B3-4BAD-910D-D4598E40E4D8}" dt="2022-03-08T21:02:58.376" v="212" actId="14100"/>
          <ac:picMkLst>
            <pc:docMk/>
            <pc:sldMk cId="3015472498" sldId="270"/>
            <ac:picMk id="7" creationId="{B671E8DF-A7A9-4D4C-9E94-701A77CAA5AD}"/>
          </ac:picMkLst>
        </pc:picChg>
      </pc:sldChg>
      <pc:sldChg chg="addSp delSp modSp mod setBg modClrScheme delDesignElem chgLayout">
        <pc:chgData name="Rajendran,Sreerekha" userId="S::sr3547@drexel.edu::afcd5fc8-f22f-40f8-add2-a441c7668eaa" providerId="AD" clId="Web-{B77287E3-01B3-4BAD-910D-D4598E40E4D8}" dt="2022-03-08T21:00:05.449" v="175" actId="1076"/>
        <pc:sldMkLst>
          <pc:docMk/>
          <pc:sldMk cId="244510833" sldId="271"/>
        </pc:sldMkLst>
        <pc:spChg chg="mod ord">
          <ac:chgData name="Rajendran,Sreerekha" userId="S::sr3547@drexel.edu::afcd5fc8-f22f-40f8-add2-a441c7668eaa" providerId="AD" clId="Web-{B77287E3-01B3-4BAD-910D-D4598E40E4D8}" dt="2022-03-08T21:00:02.058" v="174" actId="1076"/>
          <ac:spMkLst>
            <pc:docMk/>
            <pc:sldMk cId="244510833" sldId="271"/>
            <ac:spMk id="2" creationId="{8AB591B1-4BCC-427B-BA71-E38B7EDD16DB}"/>
          </ac:spMkLst>
        </pc:spChg>
        <pc:spChg chg="add del mod ord">
          <ac:chgData name="Rajendran,Sreerekha" userId="S::sr3547@drexel.edu::afcd5fc8-f22f-40f8-add2-a441c7668eaa" providerId="AD" clId="Web-{B77287E3-01B3-4BAD-910D-D4598E40E4D8}" dt="2022-03-08T20:58:33.133" v="162"/>
          <ac:spMkLst>
            <pc:docMk/>
            <pc:sldMk cId="244510833" sldId="271"/>
            <ac:spMk id="3" creationId="{F4764233-800C-4576-A3A8-C132C5D58DC6}"/>
          </ac:spMkLst>
        </pc:spChg>
        <pc:spChg chg="add del">
          <ac:chgData name="Rajendran,Sreerekha" userId="S::sr3547@drexel.edu::afcd5fc8-f22f-40f8-add2-a441c7668eaa" providerId="AD" clId="Web-{B77287E3-01B3-4BAD-910D-D4598E40E4D8}" dt="2022-03-08T20:55:45.894" v="139"/>
          <ac:spMkLst>
            <pc:docMk/>
            <pc:sldMk cId="244510833" sldId="271"/>
            <ac:spMk id="12" creationId="{7049A7D3-684C-4C59-A4B6-7B308A6AD34D}"/>
          </ac:spMkLst>
        </pc:spChg>
        <pc:spChg chg="add del">
          <ac:chgData name="Rajendran,Sreerekha" userId="S::sr3547@drexel.edu::afcd5fc8-f22f-40f8-add2-a441c7668eaa" providerId="AD" clId="Web-{B77287E3-01B3-4BAD-910D-D4598E40E4D8}" dt="2022-03-08T20:55:45.894" v="139"/>
          <ac:spMkLst>
            <pc:docMk/>
            <pc:sldMk cId="244510833" sldId="271"/>
            <ac:spMk id="15" creationId="{D7B1087B-C592-40E7-B532-60B453A2FE6A}"/>
          </ac:spMkLst>
        </pc:spChg>
        <pc:spChg chg="add del">
          <ac:chgData name="Rajendran,Sreerekha" userId="S::sr3547@drexel.edu::afcd5fc8-f22f-40f8-add2-a441c7668eaa" providerId="AD" clId="Web-{B77287E3-01B3-4BAD-910D-D4598E40E4D8}" dt="2022-03-08T20:55:45.894" v="139"/>
          <ac:spMkLst>
            <pc:docMk/>
            <pc:sldMk cId="244510833" sldId="271"/>
            <ac:spMk id="17" creationId="{14AE7447-E8F8-4A0F-9E3D-94842BFF886E}"/>
          </ac:spMkLst>
        </pc:spChg>
        <pc:spChg chg="del">
          <ac:chgData name="Rajendran,Sreerekha" userId="S::sr3547@drexel.edu::afcd5fc8-f22f-40f8-add2-a441c7668eaa" providerId="AD" clId="Web-{B77287E3-01B3-4BAD-910D-D4598E40E4D8}" dt="2022-03-08T20:42:27.259" v="0"/>
          <ac:spMkLst>
            <pc:docMk/>
            <pc:sldMk cId="244510833" sldId="271"/>
            <ac:spMk id="20" creationId="{15572A79-1801-44EB-BDC2-BAEE6B473DE8}"/>
          </ac:spMkLst>
        </pc:spChg>
        <pc:spChg chg="add del">
          <ac:chgData name="Rajendran,Sreerekha" userId="S::sr3547@drexel.edu::afcd5fc8-f22f-40f8-add2-a441c7668eaa" providerId="AD" clId="Web-{B77287E3-01B3-4BAD-910D-D4598E40E4D8}" dt="2022-03-08T20:55:45.894" v="139"/>
          <ac:spMkLst>
            <pc:docMk/>
            <pc:sldMk cId="244510833" sldId="271"/>
            <ac:spMk id="24" creationId="{0680B5D0-24EC-465A-A0E6-C4DF951E0043}"/>
          </ac:spMkLst>
        </pc:spChg>
        <pc:spChg chg="add del">
          <ac:chgData name="Rajendran,Sreerekha" userId="S::sr3547@drexel.edu::afcd5fc8-f22f-40f8-add2-a441c7668eaa" providerId="AD" clId="Web-{B77287E3-01B3-4BAD-910D-D4598E40E4D8}" dt="2022-03-08T20:55:45.894" v="139"/>
          <ac:spMkLst>
            <pc:docMk/>
            <pc:sldMk cId="244510833" sldId="271"/>
            <ac:spMk id="26" creationId="{30BF1B50-A83E-4ED6-A2AA-C943C1F89F85}"/>
          </ac:spMkLst>
        </pc:spChg>
        <pc:spChg chg="add del">
          <ac:chgData name="Rajendran,Sreerekha" userId="S::sr3547@drexel.edu::afcd5fc8-f22f-40f8-add2-a441c7668eaa" providerId="AD" clId="Web-{B77287E3-01B3-4BAD-910D-D4598E40E4D8}" dt="2022-03-08T20:55:45.894" v="139"/>
          <ac:spMkLst>
            <pc:docMk/>
            <pc:sldMk cId="244510833" sldId="271"/>
            <ac:spMk id="28" creationId="{1F31E8B2-210B-4B90-83BB-3B180732EF38}"/>
          </ac:spMkLst>
        </pc:spChg>
        <pc:spChg chg="add del">
          <ac:chgData name="Rajendran,Sreerekha" userId="S::sr3547@drexel.edu::afcd5fc8-f22f-40f8-add2-a441c7668eaa" providerId="AD" clId="Web-{B77287E3-01B3-4BAD-910D-D4598E40E4D8}" dt="2022-03-08T20:55:45.894" v="139"/>
          <ac:spMkLst>
            <pc:docMk/>
            <pc:sldMk cId="244510833" sldId="271"/>
            <ac:spMk id="30" creationId="{6B387409-2B98-40F8-A65F-EF7CF989512F}"/>
          </ac:spMkLst>
        </pc:spChg>
        <pc:spChg chg="add del">
          <ac:chgData name="Rajendran,Sreerekha" userId="S::sr3547@drexel.edu::afcd5fc8-f22f-40f8-add2-a441c7668eaa" providerId="AD" clId="Web-{B77287E3-01B3-4BAD-910D-D4598E40E4D8}" dt="2022-03-08T20:58:21.961" v="160"/>
          <ac:spMkLst>
            <pc:docMk/>
            <pc:sldMk cId="244510833" sldId="271"/>
            <ac:spMk id="39" creationId="{7049A7D3-684C-4C59-A4B6-7B308A6AD34D}"/>
          </ac:spMkLst>
        </pc:spChg>
        <pc:spChg chg="add del">
          <ac:chgData name="Rajendran,Sreerekha" userId="S::sr3547@drexel.edu::afcd5fc8-f22f-40f8-add2-a441c7668eaa" providerId="AD" clId="Web-{B77287E3-01B3-4BAD-910D-D4598E40E4D8}" dt="2022-03-08T20:58:21.961" v="160"/>
          <ac:spMkLst>
            <pc:docMk/>
            <pc:sldMk cId="244510833" sldId="271"/>
            <ac:spMk id="41" creationId="{D7B1087B-C592-40E7-B532-60B453A2FE6A}"/>
          </ac:spMkLst>
        </pc:spChg>
        <pc:spChg chg="add del">
          <ac:chgData name="Rajendran,Sreerekha" userId="S::sr3547@drexel.edu::afcd5fc8-f22f-40f8-add2-a441c7668eaa" providerId="AD" clId="Web-{B77287E3-01B3-4BAD-910D-D4598E40E4D8}" dt="2022-03-08T20:58:21.961" v="160"/>
          <ac:spMkLst>
            <pc:docMk/>
            <pc:sldMk cId="244510833" sldId="271"/>
            <ac:spMk id="43" creationId="{14AE7447-E8F8-4A0F-9E3D-94842BFF886E}"/>
          </ac:spMkLst>
        </pc:spChg>
        <pc:spChg chg="add del">
          <ac:chgData name="Rajendran,Sreerekha" userId="S::sr3547@drexel.edu::afcd5fc8-f22f-40f8-add2-a441c7668eaa" providerId="AD" clId="Web-{B77287E3-01B3-4BAD-910D-D4598E40E4D8}" dt="2022-03-08T20:58:21.961" v="160"/>
          <ac:spMkLst>
            <pc:docMk/>
            <pc:sldMk cId="244510833" sldId="271"/>
            <ac:spMk id="49" creationId="{80E61E04-3F7C-42DE-ABE7-D3F7E349C2EF}"/>
          </ac:spMkLst>
        </pc:spChg>
        <pc:spChg chg="add del">
          <ac:chgData name="Rajendran,Sreerekha" userId="S::sr3547@drexel.edu::afcd5fc8-f22f-40f8-add2-a441c7668eaa" providerId="AD" clId="Web-{B77287E3-01B3-4BAD-910D-D4598E40E4D8}" dt="2022-03-08T20:58:21.961" v="160"/>
          <ac:spMkLst>
            <pc:docMk/>
            <pc:sldMk cId="244510833" sldId="271"/>
            <ac:spMk id="51" creationId="{2B036F7E-6C8A-4549-99EF-9958C587C8B7}"/>
          </ac:spMkLst>
        </pc:spChg>
        <pc:grpChg chg="add del">
          <ac:chgData name="Rajendran,Sreerekha" userId="S::sr3547@drexel.edu::afcd5fc8-f22f-40f8-add2-a441c7668eaa" providerId="AD" clId="Web-{B77287E3-01B3-4BAD-910D-D4598E40E4D8}" dt="2022-03-08T20:55:45.894" v="139"/>
          <ac:grpSpMkLst>
            <pc:docMk/>
            <pc:sldMk cId="244510833" sldId="271"/>
            <ac:grpSpMk id="19" creationId="{85981F80-69EE-4E2B-82A8-47FDFD7720AC}"/>
          </ac:grpSpMkLst>
        </pc:grpChg>
        <pc:grpChg chg="add del">
          <ac:chgData name="Rajendran,Sreerekha" userId="S::sr3547@drexel.edu::afcd5fc8-f22f-40f8-add2-a441c7668eaa" providerId="AD" clId="Web-{B77287E3-01B3-4BAD-910D-D4598E40E4D8}" dt="2022-03-08T20:55:45.894" v="139"/>
          <ac:grpSpMkLst>
            <pc:docMk/>
            <pc:sldMk cId="244510833" sldId="271"/>
            <ac:grpSpMk id="32" creationId="{C9E5F284-A588-4AE7-A36D-1C93E4FD0241}"/>
          </ac:grpSpMkLst>
        </pc:grpChg>
        <pc:grpChg chg="add del">
          <ac:chgData name="Rajendran,Sreerekha" userId="S::sr3547@drexel.edu::afcd5fc8-f22f-40f8-add2-a441c7668eaa" providerId="AD" clId="Web-{B77287E3-01B3-4BAD-910D-D4598E40E4D8}" dt="2022-03-08T20:58:21.961" v="160"/>
          <ac:grpSpMkLst>
            <pc:docMk/>
            <pc:sldMk cId="244510833" sldId="271"/>
            <ac:grpSpMk id="45" creationId="{85981F80-69EE-4E2B-82A8-47FDFD7720AC}"/>
          </ac:grpSpMkLst>
        </pc:grpChg>
        <pc:grpChg chg="add del">
          <ac:chgData name="Rajendran,Sreerekha" userId="S::sr3547@drexel.edu::afcd5fc8-f22f-40f8-add2-a441c7668eaa" providerId="AD" clId="Web-{B77287E3-01B3-4BAD-910D-D4598E40E4D8}" dt="2022-03-08T20:58:21.961" v="160"/>
          <ac:grpSpMkLst>
            <pc:docMk/>
            <pc:sldMk cId="244510833" sldId="271"/>
            <ac:grpSpMk id="53" creationId="{75EE15D0-BDD3-4CA6-B5DC-159D83FA6BC4}"/>
          </ac:grpSpMkLst>
        </pc:grpChg>
        <pc:picChg chg="mod modCrop">
          <ac:chgData name="Rajendran,Sreerekha" userId="S::sr3547@drexel.edu::afcd5fc8-f22f-40f8-add2-a441c7668eaa" providerId="AD" clId="Web-{B77287E3-01B3-4BAD-910D-D4598E40E4D8}" dt="2022-03-08T21:00:05.449" v="175" actId="1076"/>
          <ac:picMkLst>
            <pc:docMk/>
            <pc:sldMk cId="244510833" sldId="271"/>
            <ac:picMk id="9" creationId="{8B088AEE-36C0-46DB-B119-92DDC8FAFEF1}"/>
          </ac:picMkLst>
        </pc:picChg>
        <pc:picChg chg="del">
          <ac:chgData name="Rajendran,Sreerekha" userId="S::sr3547@drexel.edu::afcd5fc8-f22f-40f8-add2-a441c7668eaa" providerId="AD" clId="Web-{B77287E3-01B3-4BAD-910D-D4598E40E4D8}" dt="2022-03-08T20:42:27.259" v="0"/>
          <ac:picMkLst>
            <pc:docMk/>
            <pc:sldMk cId="244510833" sldId="271"/>
            <ac:picMk id="14" creationId="{640BAB49-521A-4847-8CD2-806C48DFA9A3}"/>
          </ac:picMkLst>
        </pc:picChg>
        <pc:picChg chg="del">
          <ac:chgData name="Rajendran,Sreerekha" userId="S::sr3547@drexel.edu::afcd5fc8-f22f-40f8-add2-a441c7668eaa" providerId="AD" clId="Web-{B77287E3-01B3-4BAD-910D-D4598E40E4D8}" dt="2022-03-08T20:42:27.259" v="0"/>
          <ac:picMkLst>
            <pc:docMk/>
            <pc:sldMk cId="244510833" sldId="271"/>
            <ac:picMk id="18" creationId="{6441B39E-9CEC-491F-9A5D-487DED644F38}"/>
          </ac:picMkLst>
        </pc:picChg>
        <pc:cxnChg chg="del">
          <ac:chgData name="Rajendran,Sreerekha" userId="S::sr3547@drexel.edu::afcd5fc8-f22f-40f8-add2-a441c7668eaa" providerId="AD" clId="Web-{B77287E3-01B3-4BAD-910D-D4598E40E4D8}" dt="2022-03-08T20:42:27.259" v="0"/>
          <ac:cxnSpMkLst>
            <pc:docMk/>
            <pc:sldMk cId="244510833" sldId="271"/>
            <ac:cxnSpMk id="16" creationId="{B98F1179-1183-4919-9064-D6B26021842A}"/>
          </ac:cxnSpMkLst>
        </pc:cxnChg>
        <pc:cxnChg chg="del">
          <ac:chgData name="Rajendran,Sreerekha" userId="S::sr3547@drexel.edu::afcd5fc8-f22f-40f8-add2-a441c7668eaa" providerId="AD" clId="Web-{B77287E3-01B3-4BAD-910D-D4598E40E4D8}" dt="2022-03-08T20:42:27.259" v="0"/>
          <ac:cxnSpMkLst>
            <pc:docMk/>
            <pc:sldMk cId="244510833" sldId="271"/>
            <ac:cxnSpMk id="22" creationId="{7FD37111-10AC-4926-81AC-9AD3968FD1C0}"/>
          </ac:cxnSpMkLst>
        </pc:cxnChg>
      </pc:sldChg>
      <pc:sldChg chg="modSp mod modClrScheme chgLayout">
        <pc:chgData name="Rajendran,Sreerekha" userId="S::sr3547@drexel.edu::afcd5fc8-f22f-40f8-add2-a441c7668eaa" providerId="AD" clId="Web-{B77287E3-01B3-4BAD-910D-D4598E40E4D8}" dt="2022-03-08T21:03:43.643" v="224" actId="1076"/>
        <pc:sldMkLst>
          <pc:docMk/>
          <pc:sldMk cId="807351369" sldId="272"/>
        </pc:sldMkLst>
        <pc:spChg chg="mod ord">
          <ac:chgData name="Rajendran,Sreerekha" userId="S::sr3547@drexel.edu::afcd5fc8-f22f-40f8-add2-a441c7668eaa" providerId="AD" clId="Web-{B77287E3-01B3-4BAD-910D-D4598E40E4D8}" dt="2022-03-08T21:03:29.142" v="221" actId="20577"/>
          <ac:spMkLst>
            <pc:docMk/>
            <pc:sldMk cId="807351369" sldId="272"/>
            <ac:spMk id="2" creationId="{CE339A11-5D28-4CC7-A9E2-3C880D1FC716}"/>
          </ac:spMkLst>
        </pc:spChg>
        <pc:picChg chg="mod ord">
          <ac:chgData name="Rajendran,Sreerekha" userId="S::sr3547@drexel.edu::afcd5fc8-f22f-40f8-add2-a441c7668eaa" providerId="AD" clId="Web-{B77287E3-01B3-4BAD-910D-D4598E40E4D8}" dt="2022-03-08T21:03:43.643" v="224" actId="1076"/>
          <ac:picMkLst>
            <pc:docMk/>
            <pc:sldMk cId="807351369" sldId="272"/>
            <ac:picMk id="4" creationId="{96031FFB-8C3A-4696-BD97-32FCC2F1BA17}"/>
          </ac:picMkLst>
        </pc:picChg>
      </pc:sldChg>
      <pc:sldChg chg="addSp modSp mod setBg modClrScheme chgLayout">
        <pc:chgData name="Rajendran,Sreerekha" userId="S::sr3547@drexel.edu::afcd5fc8-f22f-40f8-add2-a441c7668eaa" providerId="AD" clId="Web-{B77287E3-01B3-4BAD-910D-D4598E40E4D8}" dt="2022-03-08T21:05:26.943" v="238" actId="14100"/>
        <pc:sldMkLst>
          <pc:docMk/>
          <pc:sldMk cId="1451356682" sldId="273"/>
        </pc:sldMkLst>
        <pc:spChg chg="mod ord">
          <ac:chgData name="Rajendran,Sreerekha" userId="S::sr3547@drexel.edu::afcd5fc8-f22f-40f8-add2-a441c7668eaa" providerId="AD" clId="Web-{B77287E3-01B3-4BAD-910D-D4598E40E4D8}" dt="2022-03-08T21:05:00.942" v="232"/>
          <ac:spMkLst>
            <pc:docMk/>
            <pc:sldMk cId="1451356682" sldId="273"/>
            <ac:spMk id="2" creationId="{EE2B5F7E-17C2-4FC0-8F05-7FEB877AB825}"/>
          </ac:spMkLst>
        </pc:spChg>
        <pc:spChg chg="mod ord">
          <ac:chgData name="Rajendran,Sreerekha" userId="S::sr3547@drexel.edu::afcd5fc8-f22f-40f8-add2-a441c7668eaa" providerId="AD" clId="Web-{B77287E3-01B3-4BAD-910D-D4598E40E4D8}" dt="2022-03-08T21:05:26.943" v="238" actId="14100"/>
          <ac:spMkLst>
            <pc:docMk/>
            <pc:sldMk cId="1451356682" sldId="273"/>
            <ac:spMk id="3" creationId="{B50DD0C6-DCCF-4DAB-A8F6-D41E25A654BF}"/>
          </ac:spMkLst>
        </pc:spChg>
        <pc:spChg chg="add">
          <ac:chgData name="Rajendran,Sreerekha" userId="S::sr3547@drexel.edu::afcd5fc8-f22f-40f8-add2-a441c7668eaa" providerId="AD" clId="Web-{B77287E3-01B3-4BAD-910D-D4598E40E4D8}" dt="2022-03-08T21:05:00.942" v="232"/>
          <ac:spMkLst>
            <pc:docMk/>
            <pc:sldMk cId="1451356682" sldId="273"/>
            <ac:spMk id="8" creationId="{4FCA88C2-C73C-4062-A097-8FBCE3090BEA}"/>
          </ac:spMkLst>
        </pc:spChg>
        <pc:spChg chg="add">
          <ac:chgData name="Rajendran,Sreerekha" userId="S::sr3547@drexel.edu::afcd5fc8-f22f-40f8-add2-a441c7668eaa" providerId="AD" clId="Web-{B77287E3-01B3-4BAD-910D-D4598E40E4D8}" dt="2022-03-08T21:05:00.942" v="232"/>
          <ac:spMkLst>
            <pc:docMk/>
            <pc:sldMk cId="1451356682" sldId="273"/>
            <ac:spMk id="10" creationId="{83981C21-E132-4402-B31B-D725C1CE77D2}"/>
          </ac:spMkLst>
        </pc:spChg>
        <pc:spChg chg="add">
          <ac:chgData name="Rajendran,Sreerekha" userId="S::sr3547@drexel.edu::afcd5fc8-f22f-40f8-add2-a441c7668eaa" providerId="AD" clId="Web-{B77287E3-01B3-4BAD-910D-D4598E40E4D8}" dt="2022-03-08T21:05:00.942" v="232"/>
          <ac:spMkLst>
            <pc:docMk/>
            <pc:sldMk cId="1451356682" sldId="273"/>
            <ac:spMk id="12" creationId="{6A685C77-4E84-486A-9AE5-F3635BE98EFB}"/>
          </ac:spMkLst>
        </pc:spChg>
        <pc:spChg chg="add">
          <ac:chgData name="Rajendran,Sreerekha" userId="S::sr3547@drexel.edu::afcd5fc8-f22f-40f8-add2-a441c7668eaa" providerId="AD" clId="Web-{B77287E3-01B3-4BAD-910D-D4598E40E4D8}" dt="2022-03-08T21:05:00.942" v="232"/>
          <ac:spMkLst>
            <pc:docMk/>
            <pc:sldMk cId="1451356682" sldId="273"/>
            <ac:spMk id="14" creationId="{E55C1C3E-5158-47F3-8FD9-14B22C3E6EAD}"/>
          </ac:spMkLst>
        </pc:spChg>
      </pc:sldChg>
      <pc:sldChg chg="modSp mod modClrScheme chgLayout">
        <pc:chgData name="Rajendran,Sreerekha" userId="S::sr3547@drexel.edu::afcd5fc8-f22f-40f8-add2-a441c7668eaa" providerId="AD" clId="Web-{B77287E3-01B3-4BAD-910D-D4598E40E4D8}" dt="2022-03-08T21:06:32.898" v="246" actId="20577"/>
        <pc:sldMkLst>
          <pc:docMk/>
          <pc:sldMk cId="1091096407" sldId="274"/>
        </pc:sldMkLst>
        <pc:spChg chg="mod ord">
          <ac:chgData name="Rajendran,Sreerekha" userId="S::sr3547@drexel.edu::afcd5fc8-f22f-40f8-add2-a441c7668eaa" providerId="AD" clId="Web-{B77287E3-01B3-4BAD-910D-D4598E40E4D8}" dt="2022-03-08T21:06:07.257" v="240" actId="20577"/>
          <ac:spMkLst>
            <pc:docMk/>
            <pc:sldMk cId="1091096407" sldId="274"/>
            <ac:spMk id="2" creationId="{22B710A5-2918-4DCF-A2D1-8965E55BE490}"/>
          </ac:spMkLst>
        </pc:spChg>
        <pc:spChg chg="mod">
          <ac:chgData name="Rajendran,Sreerekha" userId="S::sr3547@drexel.edu::afcd5fc8-f22f-40f8-add2-a441c7668eaa" providerId="AD" clId="Web-{B77287E3-01B3-4BAD-910D-D4598E40E4D8}" dt="2022-03-08T21:06:32.898" v="246" actId="20577"/>
          <ac:spMkLst>
            <pc:docMk/>
            <pc:sldMk cId="1091096407" sldId="274"/>
            <ac:spMk id="9" creationId="{93B00A20-C24A-4EC4-8C8A-60760C0E2D78}"/>
          </ac:spMkLst>
        </pc:spChg>
        <pc:picChg chg="mod">
          <ac:chgData name="Rajendran,Sreerekha" userId="S::sr3547@drexel.edu::afcd5fc8-f22f-40f8-add2-a441c7668eaa" providerId="AD" clId="Web-{B77287E3-01B3-4BAD-910D-D4598E40E4D8}" dt="2022-03-08T21:06:26.960" v="244" actId="14100"/>
          <ac:picMkLst>
            <pc:docMk/>
            <pc:sldMk cId="1091096407" sldId="274"/>
            <ac:picMk id="5" creationId="{4249F25A-3C0C-48B1-B381-AB6045EB39FE}"/>
          </ac:picMkLst>
        </pc:picChg>
        <pc:picChg chg="mod ord">
          <ac:chgData name="Rajendran,Sreerekha" userId="S::sr3547@drexel.edu::afcd5fc8-f22f-40f8-add2-a441c7668eaa" providerId="AD" clId="Web-{B77287E3-01B3-4BAD-910D-D4598E40E4D8}" dt="2022-03-08T21:06:15.476" v="242" actId="14100"/>
          <ac:picMkLst>
            <pc:docMk/>
            <pc:sldMk cId="1091096407" sldId="274"/>
            <ac:picMk id="8" creationId="{FBBF2597-0055-40C6-BABF-93167BFED35E}"/>
          </ac:picMkLst>
        </pc:picChg>
      </pc:sldChg>
      <pc:sldChg chg="addSp delSp modSp mod setBg modClrScheme delDesignElem chgLayout">
        <pc:chgData name="Rajendran,Sreerekha" userId="S::sr3547@drexel.edu::afcd5fc8-f22f-40f8-add2-a441c7668eaa" providerId="AD" clId="Web-{B77287E3-01B3-4BAD-910D-D4598E40E4D8}" dt="2022-03-08T21:08:27.355" v="264" actId="1076"/>
        <pc:sldMkLst>
          <pc:docMk/>
          <pc:sldMk cId="3841193185" sldId="275"/>
        </pc:sldMkLst>
        <pc:spChg chg="mod ord">
          <ac:chgData name="Rajendran,Sreerekha" userId="S::sr3547@drexel.edu::afcd5fc8-f22f-40f8-add2-a441c7668eaa" providerId="AD" clId="Web-{B77287E3-01B3-4BAD-910D-D4598E40E4D8}" dt="2022-03-08T21:08:00.135" v="263" actId="1076"/>
          <ac:spMkLst>
            <pc:docMk/>
            <pc:sldMk cId="3841193185" sldId="275"/>
            <ac:spMk id="2" creationId="{48CE8A0B-05BF-4788-A858-7A737A678B04}"/>
          </ac:spMkLst>
        </pc:spChg>
        <pc:spChg chg="mod ord">
          <ac:chgData name="Rajendran,Sreerekha" userId="S::sr3547@drexel.edu::afcd5fc8-f22f-40f8-add2-a441c7668eaa" providerId="AD" clId="Web-{B77287E3-01B3-4BAD-910D-D4598E40E4D8}" dt="2022-03-08T21:08:27.355" v="264" actId="1076"/>
          <ac:spMkLst>
            <pc:docMk/>
            <pc:sldMk cId="3841193185" sldId="275"/>
            <ac:spMk id="8" creationId="{5BC17F21-0C78-4D36-AE06-A70D63C28484}"/>
          </ac:spMkLst>
        </pc:spChg>
        <pc:spChg chg="add">
          <ac:chgData name="Rajendran,Sreerekha" userId="S::sr3547@drexel.edu::afcd5fc8-f22f-40f8-add2-a441c7668eaa" providerId="AD" clId="Web-{B77287E3-01B3-4BAD-910D-D4598E40E4D8}" dt="2022-03-08T21:06:58.790" v="247"/>
          <ac:spMkLst>
            <pc:docMk/>
            <pc:sldMk cId="3841193185" sldId="275"/>
            <ac:spMk id="10" creationId="{F3AF35CD-DA30-4E34-B0F3-32C27766DA05}"/>
          </ac:spMkLst>
        </pc:spChg>
        <pc:spChg chg="del">
          <ac:chgData name="Rajendran,Sreerekha" userId="S::sr3547@drexel.edu::afcd5fc8-f22f-40f8-add2-a441c7668eaa" providerId="AD" clId="Web-{B77287E3-01B3-4BAD-910D-D4598E40E4D8}" dt="2022-03-08T20:42:27.259" v="0"/>
          <ac:spMkLst>
            <pc:docMk/>
            <pc:sldMk cId="3841193185" sldId="275"/>
            <ac:spMk id="13" creationId="{E6501E79-7616-491F-BFD0-442862FBCB27}"/>
          </ac:spMkLst>
        </pc:spChg>
        <pc:grpChg chg="add">
          <ac:chgData name="Rajendran,Sreerekha" userId="S::sr3547@drexel.edu::afcd5fc8-f22f-40f8-add2-a441c7668eaa" providerId="AD" clId="Web-{B77287E3-01B3-4BAD-910D-D4598E40E4D8}" dt="2022-03-08T21:06:58.790" v="247"/>
          <ac:grpSpMkLst>
            <pc:docMk/>
            <pc:sldMk cId="3841193185" sldId="275"/>
            <ac:grpSpMk id="12" creationId="{BCFC42DC-2C46-47C4-BC61-530557385DBD}"/>
          </ac:grpSpMkLst>
        </pc:grpChg>
        <pc:picChg chg="mod">
          <ac:chgData name="Rajendran,Sreerekha" userId="S::sr3547@drexel.edu::afcd5fc8-f22f-40f8-add2-a441c7668eaa" providerId="AD" clId="Web-{B77287E3-01B3-4BAD-910D-D4598E40E4D8}" dt="2022-03-08T21:07:39.760" v="258" actId="1076"/>
          <ac:picMkLst>
            <pc:docMk/>
            <pc:sldMk cId="3841193185" sldId="275"/>
            <ac:picMk id="4" creationId="{296ECFCA-28B0-4931-BD43-F90076AA48DC}"/>
          </ac:picMkLst>
        </pc:picChg>
        <pc:picChg chg="del">
          <ac:chgData name="Rajendran,Sreerekha" userId="S::sr3547@drexel.edu::afcd5fc8-f22f-40f8-add2-a441c7668eaa" providerId="AD" clId="Web-{B77287E3-01B3-4BAD-910D-D4598E40E4D8}" dt="2022-03-08T20:42:27.259" v="0"/>
          <ac:picMkLst>
            <pc:docMk/>
            <pc:sldMk cId="3841193185" sldId="275"/>
            <ac:picMk id="11" creationId="{23CC1DB7-CD19-47F3-A822-00E42A543CD5}"/>
          </ac:picMkLst>
        </pc:picChg>
        <pc:cxnChg chg="del">
          <ac:chgData name="Rajendran,Sreerekha" userId="S::sr3547@drexel.edu::afcd5fc8-f22f-40f8-add2-a441c7668eaa" providerId="AD" clId="Web-{B77287E3-01B3-4BAD-910D-D4598E40E4D8}" dt="2022-03-08T20:42:27.259" v="0"/>
          <ac:cxnSpMkLst>
            <pc:docMk/>
            <pc:sldMk cId="3841193185" sldId="275"/>
            <ac:cxnSpMk id="15" creationId="{3AD75F65-EDBA-4B97-8A4E-614B489DB269}"/>
          </ac:cxnSpMkLst>
        </pc:cxnChg>
      </pc:sldChg>
      <pc:sldMasterChg chg="del delSldLayout">
        <pc:chgData name="Rajendran,Sreerekha" userId="S::sr3547@drexel.edu::afcd5fc8-f22f-40f8-add2-a441c7668eaa" providerId="AD" clId="Web-{B77287E3-01B3-4BAD-910D-D4598E40E4D8}" dt="2022-03-08T20:42:27.259" v="0"/>
        <pc:sldMasterMkLst>
          <pc:docMk/>
          <pc:sldMasterMk cId="266937436" sldId="2147483711"/>
        </pc:sldMasterMkLst>
        <pc:sldLayoutChg chg="del">
          <pc:chgData name="Rajendran,Sreerekha" userId="S::sr3547@drexel.edu::afcd5fc8-f22f-40f8-add2-a441c7668eaa" providerId="AD" clId="Web-{B77287E3-01B3-4BAD-910D-D4598E40E4D8}" dt="2022-03-08T20:42:27.259" v="0"/>
          <pc:sldLayoutMkLst>
            <pc:docMk/>
            <pc:sldMasterMk cId="266937436" sldId="2147483711"/>
            <pc:sldLayoutMk cId="4283341246" sldId="2147483712"/>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4161633875" sldId="2147483713"/>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3905201650" sldId="2147483714"/>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4049308816" sldId="2147483715"/>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631923257" sldId="2147483716"/>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2608713559" sldId="2147483717"/>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228993077" sldId="2147483718"/>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1560260705" sldId="2147483719"/>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1890589999" sldId="2147483720"/>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4062113478" sldId="2147483721"/>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3354174861" sldId="2147483722"/>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2614165820" sldId="2147483723"/>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2357382156" sldId="2147483724"/>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3142752489" sldId="2147483725"/>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1269829719" sldId="2147483726"/>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708958819" sldId="2147483727"/>
          </pc:sldLayoutMkLst>
        </pc:sldLayoutChg>
        <pc:sldLayoutChg chg="del">
          <pc:chgData name="Rajendran,Sreerekha" userId="S::sr3547@drexel.edu::afcd5fc8-f22f-40f8-add2-a441c7668eaa" providerId="AD" clId="Web-{B77287E3-01B3-4BAD-910D-D4598E40E4D8}" dt="2022-03-08T20:42:27.259" v="0"/>
          <pc:sldLayoutMkLst>
            <pc:docMk/>
            <pc:sldMasterMk cId="266937436" sldId="2147483711"/>
            <pc:sldLayoutMk cId="3966726959" sldId="2147483728"/>
          </pc:sldLayoutMkLst>
        </pc:sldLayoutChg>
      </pc:sldMasterChg>
      <pc:sldMasterChg chg="add addSldLayout modSldLayout">
        <pc:chgData name="Rajendran,Sreerekha" userId="S::sr3547@drexel.edu::afcd5fc8-f22f-40f8-add2-a441c7668eaa" providerId="AD" clId="Web-{B77287E3-01B3-4BAD-910D-D4598E40E4D8}" dt="2022-03-08T20:42:27.259" v="0"/>
        <pc:sldMasterMkLst>
          <pc:docMk/>
          <pc:sldMasterMk cId="3544427534" sldId="2147483729"/>
        </pc:sldMasterMkLst>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1053171090" sldId="2147483730"/>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1178565944" sldId="2147483731"/>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3934545376" sldId="2147483732"/>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3059486437" sldId="2147483733"/>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1221822462" sldId="2147483734"/>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3963902905" sldId="2147483735"/>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99419646" sldId="2147483736"/>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3514917925" sldId="2147483737"/>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1189826015" sldId="2147483738"/>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3979603284" sldId="2147483739"/>
          </pc:sldLayoutMkLst>
        </pc:sldLayoutChg>
        <pc:sldLayoutChg chg="add mod replId">
          <pc:chgData name="Rajendran,Sreerekha" userId="S::sr3547@drexel.edu::afcd5fc8-f22f-40f8-add2-a441c7668eaa" providerId="AD" clId="Web-{B77287E3-01B3-4BAD-910D-D4598E40E4D8}" dt="2022-03-08T20:42:27.259" v="0"/>
          <pc:sldLayoutMkLst>
            <pc:docMk/>
            <pc:sldMasterMk cId="3544427534" sldId="2147483729"/>
            <pc:sldLayoutMk cId="3130160552" sldId="2147483740"/>
          </pc:sldLayoutMkLst>
        </pc:sldLayoutChg>
      </pc:sldMasterChg>
    </pc:docChg>
  </pc:docChgLst>
  <pc:docChgLst>
    <pc:chgData name="Rajendran,Sreerekha" userId="S::sr3547@drexel.edu::afcd5fc8-f22f-40f8-add2-a441c7668eaa" providerId="AD" clId="Web-{510A2344-9259-4A88-88BA-6F9EFCFA424F}"/>
    <pc:docChg chg="modSld">
      <pc:chgData name="Rajendran,Sreerekha" userId="S::sr3547@drexel.edu::afcd5fc8-f22f-40f8-add2-a441c7668eaa" providerId="AD" clId="Web-{510A2344-9259-4A88-88BA-6F9EFCFA424F}" dt="2022-03-13T18:55:03.646" v="16" actId="20577"/>
      <pc:docMkLst>
        <pc:docMk/>
      </pc:docMkLst>
      <pc:sldChg chg="addSp modSp">
        <pc:chgData name="Rajendran,Sreerekha" userId="S::sr3547@drexel.edu::afcd5fc8-f22f-40f8-add2-a441c7668eaa" providerId="AD" clId="Web-{510A2344-9259-4A88-88BA-6F9EFCFA424F}" dt="2022-03-13T18:55:03.646" v="16" actId="20577"/>
        <pc:sldMkLst>
          <pc:docMk/>
          <pc:sldMk cId="1091096407" sldId="274"/>
        </pc:sldMkLst>
        <pc:spChg chg="add mod">
          <ac:chgData name="Rajendran,Sreerekha" userId="S::sr3547@drexel.edu::afcd5fc8-f22f-40f8-add2-a441c7668eaa" providerId="AD" clId="Web-{510A2344-9259-4A88-88BA-6F9EFCFA424F}" dt="2022-03-13T18:54:26.833" v="14" actId="20577"/>
          <ac:spMkLst>
            <pc:docMk/>
            <pc:sldMk cId="1091096407" sldId="274"/>
            <ac:spMk id="3" creationId="{DDDE62C0-CC9F-4144-A756-D1A414D75A75}"/>
          </ac:spMkLst>
        </pc:spChg>
        <pc:spChg chg="mod">
          <ac:chgData name="Rajendran,Sreerekha" userId="S::sr3547@drexel.edu::afcd5fc8-f22f-40f8-add2-a441c7668eaa" providerId="AD" clId="Web-{510A2344-9259-4A88-88BA-6F9EFCFA424F}" dt="2022-03-13T18:55:03.646" v="16" actId="20577"/>
          <ac:spMkLst>
            <pc:docMk/>
            <pc:sldMk cId="1091096407" sldId="274"/>
            <ac:spMk id="9" creationId="{93B00A20-C24A-4EC4-8C8A-60760C0E2D78}"/>
          </ac:spMkLst>
        </pc:spChg>
      </pc:sldChg>
    </pc:docChg>
  </pc:docChgLst>
  <pc:docChgLst>
    <pc:chgData name="Rajendran,Sreerekha" userId="S::sr3547@drexel.edu::afcd5fc8-f22f-40f8-add2-a441c7668eaa" providerId="AD" clId="Web-{2DD405C9-E7AB-46D6-8583-65309D421A4A}"/>
    <pc:docChg chg="modSld">
      <pc:chgData name="Rajendran,Sreerekha" userId="S::sr3547@drexel.edu::afcd5fc8-f22f-40f8-add2-a441c7668eaa" providerId="AD" clId="Web-{2DD405C9-E7AB-46D6-8583-65309D421A4A}" dt="2022-03-06T00:20:42.274" v="0" actId="14100"/>
      <pc:docMkLst>
        <pc:docMk/>
      </pc:docMkLst>
      <pc:sldChg chg="modSp">
        <pc:chgData name="Rajendran,Sreerekha" userId="S::sr3547@drexel.edu::afcd5fc8-f22f-40f8-add2-a441c7668eaa" providerId="AD" clId="Web-{2DD405C9-E7AB-46D6-8583-65309D421A4A}" dt="2022-03-06T00:20:42.274" v="0" actId="14100"/>
        <pc:sldMkLst>
          <pc:docMk/>
          <pc:sldMk cId="851186494" sldId="263"/>
        </pc:sldMkLst>
        <pc:spChg chg="mod">
          <ac:chgData name="Rajendran,Sreerekha" userId="S::sr3547@drexel.edu::afcd5fc8-f22f-40f8-add2-a441c7668eaa" providerId="AD" clId="Web-{2DD405C9-E7AB-46D6-8583-65309D421A4A}" dt="2022-03-06T00:20:42.274" v="0" actId="14100"/>
          <ac:spMkLst>
            <pc:docMk/>
            <pc:sldMk cId="851186494" sldId="263"/>
            <ac:spMk id="2" creationId="{706E8A80-3119-4E4E-9C41-96ADF568374E}"/>
          </ac:spMkLst>
        </pc:spChg>
      </pc:sldChg>
    </pc:docChg>
  </pc:docChgLst>
  <pc:docChgLst>
    <pc:chgData name="Chenji,Vidya" userId="S::vc442@drexel.edu::a6ea0a79-2191-446e-8a09-b05ef9ab2ada" providerId="AD" clId="Web-{63B628BB-0A88-491C-83F0-FDBEFDE8D40B}"/>
    <pc:docChg chg="modSld">
      <pc:chgData name="Chenji,Vidya" userId="S::vc442@drexel.edu::a6ea0a79-2191-446e-8a09-b05ef9ab2ada" providerId="AD" clId="Web-{63B628BB-0A88-491C-83F0-FDBEFDE8D40B}" dt="2022-03-09T17:00:11.522" v="412"/>
      <pc:docMkLst>
        <pc:docMk/>
      </pc:docMkLst>
      <pc:sldChg chg="modSp modNotes">
        <pc:chgData name="Chenji,Vidya" userId="S::vc442@drexel.edu::a6ea0a79-2191-446e-8a09-b05ef9ab2ada" providerId="AD" clId="Web-{63B628BB-0A88-491C-83F0-FDBEFDE8D40B}" dt="2022-03-09T17:00:11.522" v="412"/>
        <pc:sldMkLst>
          <pc:docMk/>
          <pc:sldMk cId="1091096407" sldId="274"/>
        </pc:sldMkLst>
        <pc:spChg chg="mod">
          <ac:chgData name="Chenji,Vidya" userId="S::vc442@drexel.edu::a6ea0a79-2191-446e-8a09-b05ef9ab2ada" providerId="AD" clId="Web-{63B628BB-0A88-491C-83F0-FDBEFDE8D40B}" dt="2022-03-09T16:46:25.546" v="5" actId="20577"/>
          <ac:spMkLst>
            <pc:docMk/>
            <pc:sldMk cId="1091096407" sldId="274"/>
            <ac:spMk id="9" creationId="{93B00A20-C24A-4EC4-8C8A-60760C0E2D78}"/>
          </ac:spMkLst>
        </pc:spChg>
      </pc:sldChg>
    </pc:docChg>
  </pc:docChgLst>
  <pc:docChgLst>
    <pc:chgData name="Chenji,Vidya" userId="S::vc442@drexel.edu::a6ea0a79-2191-446e-8a09-b05ef9ab2ada" providerId="AD" clId="Web-{BE856180-B56E-4E59-B688-973EF8F55BD8}"/>
    <pc:docChg chg="modSld">
      <pc:chgData name="Chenji,Vidya" userId="S::vc442@drexel.edu::a6ea0a79-2191-446e-8a09-b05ef9ab2ada" providerId="AD" clId="Web-{BE856180-B56E-4E59-B688-973EF8F55BD8}" dt="2022-03-08T15:37:12.867" v="1"/>
      <pc:docMkLst>
        <pc:docMk/>
      </pc:docMkLst>
      <pc:sldChg chg="addSp delSp modSp">
        <pc:chgData name="Chenji,Vidya" userId="S::vc442@drexel.edu::a6ea0a79-2191-446e-8a09-b05ef9ab2ada" providerId="AD" clId="Web-{BE856180-B56E-4E59-B688-973EF8F55BD8}" dt="2022-03-08T15:37:12.867" v="1"/>
        <pc:sldMkLst>
          <pc:docMk/>
          <pc:sldMk cId="244510833" sldId="271"/>
        </pc:sldMkLst>
        <pc:spChg chg="add del mod">
          <ac:chgData name="Chenji,Vidya" userId="S::vc442@drexel.edu::a6ea0a79-2191-446e-8a09-b05ef9ab2ada" providerId="AD" clId="Web-{BE856180-B56E-4E59-B688-973EF8F55BD8}" dt="2022-03-08T15:37:12.867" v="1"/>
          <ac:spMkLst>
            <pc:docMk/>
            <pc:sldMk cId="244510833" sldId="271"/>
            <ac:spMk id="5" creationId="{0F60F269-89CB-45C7-81C3-5A6DAD297395}"/>
          </ac:spMkLst>
        </pc:spChg>
        <pc:picChg chg="add del">
          <ac:chgData name="Chenji,Vidya" userId="S::vc442@drexel.edu::a6ea0a79-2191-446e-8a09-b05ef9ab2ada" providerId="AD" clId="Web-{BE856180-B56E-4E59-B688-973EF8F55BD8}" dt="2022-03-08T15:37:12.867" v="1"/>
          <ac:picMkLst>
            <pc:docMk/>
            <pc:sldMk cId="244510833" sldId="271"/>
            <ac:picMk id="4" creationId="{CE6E1AC5-CA2E-4D6C-8368-FCF3CD4B66E3}"/>
          </ac:picMkLst>
        </pc:picChg>
      </pc:sldChg>
    </pc:docChg>
  </pc:docChgLst>
  <pc:docChgLst>
    <pc:chgData name="Rajendran,Sreerekha" userId="S::sr3547@drexel.edu::afcd5fc8-f22f-40f8-add2-a441c7668eaa" providerId="AD" clId="Web-{2E476D92-3F11-4707-8E30-1561EE693090}"/>
    <pc:docChg chg="addSld modSld">
      <pc:chgData name="Rajendran,Sreerekha" userId="S::sr3547@drexel.edu::afcd5fc8-f22f-40f8-add2-a441c7668eaa" providerId="AD" clId="Web-{2E476D92-3F11-4707-8E30-1561EE693090}" dt="2022-03-05T06:25:11.028" v="33" actId="20577"/>
      <pc:docMkLst>
        <pc:docMk/>
      </pc:docMkLst>
      <pc:sldChg chg="modSp">
        <pc:chgData name="Rajendran,Sreerekha" userId="S::sr3547@drexel.edu::afcd5fc8-f22f-40f8-add2-a441c7668eaa" providerId="AD" clId="Web-{2E476D92-3F11-4707-8E30-1561EE693090}" dt="2022-03-05T06:25:11.028" v="33" actId="20577"/>
        <pc:sldMkLst>
          <pc:docMk/>
          <pc:sldMk cId="368411407" sldId="259"/>
        </pc:sldMkLst>
        <pc:spChg chg="mod">
          <ac:chgData name="Rajendran,Sreerekha" userId="S::sr3547@drexel.edu::afcd5fc8-f22f-40f8-add2-a441c7668eaa" providerId="AD" clId="Web-{2E476D92-3F11-4707-8E30-1561EE693090}" dt="2022-03-05T06:25:11.028" v="33" actId="20577"/>
          <ac:spMkLst>
            <pc:docMk/>
            <pc:sldMk cId="368411407" sldId="259"/>
            <ac:spMk id="6" creationId="{EE3ED478-F47D-4955-9B2D-C190DA60614B}"/>
          </ac:spMkLst>
        </pc:spChg>
      </pc:sldChg>
      <pc:sldChg chg="addSp delSp modSp new mod setBg">
        <pc:chgData name="Rajendran,Sreerekha" userId="S::sr3547@drexel.edu::afcd5fc8-f22f-40f8-add2-a441c7668eaa" providerId="AD" clId="Web-{2E476D92-3F11-4707-8E30-1561EE693090}" dt="2022-03-05T06:24:22.527" v="31" actId="14100"/>
        <pc:sldMkLst>
          <pc:docMk/>
          <pc:sldMk cId="1004646936" sldId="265"/>
        </pc:sldMkLst>
        <pc:spChg chg="mod">
          <ac:chgData name="Rajendran,Sreerekha" userId="S::sr3547@drexel.edu::afcd5fc8-f22f-40f8-add2-a441c7668eaa" providerId="AD" clId="Web-{2E476D92-3F11-4707-8E30-1561EE693090}" dt="2022-03-05T06:23:27.634" v="21"/>
          <ac:spMkLst>
            <pc:docMk/>
            <pc:sldMk cId="1004646936" sldId="265"/>
            <ac:spMk id="2" creationId="{137AA1FC-3700-47AD-B4F1-64F46566493A}"/>
          </ac:spMkLst>
        </pc:spChg>
        <pc:spChg chg="del mod">
          <ac:chgData name="Rajendran,Sreerekha" userId="S::sr3547@drexel.edu::afcd5fc8-f22f-40f8-add2-a441c7668eaa" providerId="AD" clId="Web-{2E476D92-3F11-4707-8E30-1561EE693090}" dt="2022-03-05T06:23:03.884" v="19"/>
          <ac:spMkLst>
            <pc:docMk/>
            <pc:sldMk cId="1004646936" sldId="265"/>
            <ac:spMk id="3" creationId="{4328EE70-2F7C-4E9D-A5B3-797A915F8883}"/>
          </ac:spMkLst>
        </pc:spChg>
        <pc:spChg chg="add del">
          <ac:chgData name="Rajendran,Sreerekha" userId="S::sr3547@drexel.edu::afcd5fc8-f22f-40f8-add2-a441c7668eaa" providerId="AD" clId="Web-{2E476D92-3F11-4707-8E30-1561EE693090}" dt="2022-03-05T06:23:27.634" v="21"/>
          <ac:spMkLst>
            <pc:docMk/>
            <pc:sldMk cId="1004646936" sldId="265"/>
            <ac:spMk id="9" creationId="{35DB3719-6FDC-4E5D-891D-FF40B7300F64}"/>
          </ac:spMkLst>
        </pc:spChg>
        <pc:spChg chg="add">
          <ac:chgData name="Rajendran,Sreerekha" userId="S::sr3547@drexel.edu::afcd5fc8-f22f-40f8-add2-a441c7668eaa" providerId="AD" clId="Web-{2E476D92-3F11-4707-8E30-1561EE693090}" dt="2022-03-05T06:23:27.634" v="21"/>
          <ac:spMkLst>
            <pc:docMk/>
            <pc:sldMk cId="1004646936" sldId="265"/>
            <ac:spMk id="14" creationId="{247B6BBF-09F2-4A29-AE4E-3771E2924817}"/>
          </ac:spMkLst>
        </pc:spChg>
        <pc:spChg chg="add">
          <ac:chgData name="Rajendran,Sreerekha" userId="S::sr3547@drexel.edu::afcd5fc8-f22f-40f8-add2-a441c7668eaa" providerId="AD" clId="Web-{2E476D92-3F11-4707-8E30-1561EE693090}" dt="2022-03-05T06:23:27.634" v="21"/>
          <ac:spMkLst>
            <pc:docMk/>
            <pc:sldMk cId="1004646936" sldId="265"/>
            <ac:spMk id="16" creationId="{535742DD-1B16-4E9D-B715-0D74B4574A68}"/>
          </ac:spMkLst>
        </pc:spChg>
        <pc:graphicFrameChg chg="add mod modGraphic">
          <ac:chgData name="Rajendran,Sreerekha" userId="S::sr3547@drexel.edu::afcd5fc8-f22f-40f8-add2-a441c7668eaa" providerId="AD" clId="Web-{2E476D92-3F11-4707-8E30-1561EE693090}" dt="2022-03-05T06:24:22.527" v="31" actId="14100"/>
          <ac:graphicFrameMkLst>
            <pc:docMk/>
            <pc:sldMk cId="1004646936" sldId="265"/>
            <ac:graphicFrameMk id="5" creationId="{4E982C1D-41A9-48C7-9306-653016F978FE}"/>
          </ac:graphicFrameMkLst>
        </pc:graphicFrameChg>
      </pc:sldChg>
    </pc:docChg>
  </pc:docChgLst>
  <pc:docChgLst>
    <pc:chgData name="Vaddanam,Gowtham" userId="S::gv336@drexel.edu::19b73fae-5f04-4c74-9ef4-033cfd99a29c" providerId="AD" clId="Web-{582D6F23-E9D1-4FE8-9EC9-1044976CAAB3}"/>
    <pc:docChg chg="modSld">
      <pc:chgData name="Vaddanam,Gowtham" userId="S::gv336@drexel.edu::19b73fae-5f04-4c74-9ef4-033cfd99a29c" providerId="AD" clId="Web-{582D6F23-E9D1-4FE8-9EC9-1044976CAAB3}" dt="2022-03-09T03:55:04.300" v="6" actId="20577"/>
      <pc:docMkLst>
        <pc:docMk/>
      </pc:docMkLst>
      <pc:sldChg chg="modSp">
        <pc:chgData name="Vaddanam,Gowtham" userId="S::gv336@drexel.edu::19b73fae-5f04-4c74-9ef4-033cfd99a29c" providerId="AD" clId="Web-{582D6F23-E9D1-4FE8-9EC9-1044976CAAB3}" dt="2022-03-09T03:55:04.300" v="6" actId="20577"/>
        <pc:sldMkLst>
          <pc:docMk/>
          <pc:sldMk cId="3771692976" sldId="279"/>
        </pc:sldMkLst>
        <pc:spChg chg="mod">
          <ac:chgData name="Vaddanam,Gowtham" userId="S::gv336@drexel.edu::19b73fae-5f04-4c74-9ef4-033cfd99a29c" providerId="AD" clId="Web-{582D6F23-E9D1-4FE8-9EC9-1044976CAAB3}" dt="2022-03-09T03:55:04.300" v="6" actId="20577"/>
          <ac:spMkLst>
            <pc:docMk/>
            <pc:sldMk cId="3771692976" sldId="279"/>
            <ac:spMk id="2" creationId="{69266EA9-DFE1-4D3C-8445-853AD3B38A1B}"/>
          </ac:spMkLst>
        </pc:spChg>
      </pc:sldChg>
    </pc:docChg>
  </pc:docChgLst>
  <pc:docChgLst>
    <pc:chgData name="Vaddanam,Gowtham" userId="S::gv336@drexel.edu::19b73fae-5f04-4c74-9ef4-033cfd99a29c" providerId="AD" clId="Web-{0A092F58-4C65-4D16-A1FB-90E437CC8C27}"/>
    <pc:docChg chg="modSld">
      <pc:chgData name="Vaddanam,Gowtham" userId="S::gv336@drexel.edu::19b73fae-5f04-4c74-9ef4-033cfd99a29c" providerId="AD" clId="Web-{0A092F58-4C65-4D16-A1FB-90E437CC8C27}" dt="2022-03-09T09:47:42.762" v="261" actId="20577"/>
      <pc:docMkLst>
        <pc:docMk/>
      </pc:docMkLst>
      <pc:sldChg chg="modSp">
        <pc:chgData name="Vaddanam,Gowtham" userId="S::gv336@drexel.edu::19b73fae-5f04-4c74-9ef4-033cfd99a29c" providerId="AD" clId="Web-{0A092F58-4C65-4D16-A1FB-90E437CC8C27}" dt="2022-03-09T09:47:42.762" v="261" actId="20577"/>
        <pc:sldMkLst>
          <pc:docMk/>
          <pc:sldMk cId="1353373713" sldId="280"/>
        </pc:sldMkLst>
        <pc:spChg chg="mod">
          <ac:chgData name="Vaddanam,Gowtham" userId="S::gv336@drexel.edu::19b73fae-5f04-4c74-9ef4-033cfd99a29c" providerId="AD" clId="Web-{0A092F58-4C65-4D16-A1FB-90E437CC8C27}" dt="2022-03-09T09:47:42.762" v="261" actId="20577"/>
          <ac:spMkLst>
            <pc:docMk/>
            <pc:sldMk cId="1353373713" sldId="280"/>
            <ac:spMk id="3" creationId="{1DAD7F4A-644C-4097-AC40-2F6B3E555BFA}"/>
          </ac:spMkLst>
        </pc:spChg>
      </pc:sldChg>
      <pc:sldChg chg="modSp">
        <pc:chgData name="Vaddanam,Gowtham" userId="S::gv336@drexel.edu::19b73fae-5f04-4c74-9ef4-033cfd99a29c" providerId="AD" clId="Web-{0A092F58-4C65-4D16-A1FB-90E437CC8C27}" dt="2022-03-09T09:30:20.765" v="8" actId="20577"/>
        <pc:sldMkLst>
          <pc:docMk/>
          <pc:sldMk cId="971657132" sldId="281"/>
        </pc:sldMkLst>
        <pc:spChg chg="mod">
          <ac:chgData name="Vaddanam,Gowtham" userId="S::gv336@drexel.edu::19b73fae-5f04-4c74-9ef4-033cfd99a29c" providerId="AD" clId="Web-{0A092F58-4C65-4D16-A1FB-90E437CC8C27}" dt="2022-03-09T09:29:53.671" v="4" actId="20577"/>
          <ac:spMkLst>
            <pc:docMk/>
            <pc:sldMk cId="971657132" sldId="281"/>
            <ac:spMk id="2" creationId="{CECFFDD0-90F0-482E-91AF-6522ADBC58D5}"/>
          </ac:spMkLst>
        </pc:spChg>
        <pc:spChg chg="mod">
          <ac:chgData name="Vaddanam,Gowtham" userId="S::gv336@drexel.edu::19b73fae-5f04-4c74-9ef4-033cfd99a29c" providerId="AD" clId="Web-{0A092F58-4C65-4D16-A1FB-90E437CC8C27}" dt="2022-03-09T09:30:20.765" v="8" actId="20577"/>
          <ac:spMkLst>
            <pc:docMk/>
            <pc:sldMk cId="971657132" sldId="281"/>
            <ac:spMk id="3" creationId="{1ADA5BCB-A0BD-4C11-BDB6-ABE2E9A5345F}"/>
          </ac:spMkLst>
        </pc:spChg>
      </pc:sldChg>
    </pc:docChg>
  </pc:docChgLst>
  <pc:docChgLst>
    <pc:chgData name="Sigalla,Grace" userId="8f4ad9af-e665-4bd2-91f7-44582fee82ae" providerId="ADAL" clId="{7953B589-5698-604D-A032-8B5C987496BF}"/>
    <pc:docChg chg="undo custSel addSld delSld modSld sldOrd">
      <pc:chgData name="Sigalla,Grace" userId="8f4ad9af-e665-4bd2-91f7-44582fee82ae" providerId="ADAL" clId="{7953B589-5698-604D-A032-8B5C987496BF}" dt="2022-03-09T23:48:02.545" v="3479"/>
      <pc:docMkLst>
        <pc:docMk/>
      </pc:docMkLst>
      <pc:sldChg chg="modSp">
        <pc:chgData name="Sigalla,Grace" userId="8f4ad9af-e665-4bd2-91f7-44582fee82ae" providerId="ADAL" clId="{7953B589-5698-604D-A032-8B5C987496BF}" dt="2022-03-07T05:10:09.108" v="456" actId="20577"/>
        <pc:sldMkLst>
          <pc:docMk/>
          <pc:sldMk cId="40735704" sldId="257"/>
        </pc:sldMkLst>
        <pc:graphicFrameChg chg="mod">
          <ac:chgData name="Sigalla,Grace" userId="8f4ad9af-e665-4bd2-91f7-44582fee82ae" providerId="ADAL" clId="{7953B589-5698-604D-A032-8B5C987496BF}" dt="2022-03-07T05:10:09.108" v="456" actId="20577"/>
          <ac:graphicFrameMkLst>
            <pc:docMk/>
            <pc:sldMk cId="40735704" sldId="257"/>
            <ac:graphicFrameMk id="12" creationId="{58245EE2-00B5-47D1-9AE0-75586A4F236A}"/>
          </ac:graphicFrameMkLst>
        </pc:graphicFrameChg>
      </pc:sldChg>
      <pc:sldChg chg="modSp mod modNotesTx">
        <pc:chgData name="Sigalla,Grace" userId="8f4ad9af-e665-4bd2-91f7-44582fee82ae" providerId="ADAL" clId="{7953B589-5698-604D-A032-8B5C987496BF}" dt="2022-03-09T23:38:14.541" v="3478" actId="20577"/>
        <pc:sldMkLst>
          <pc:docMk/>
          <pc:sldMk cId="1419887350" sldId="258"/>
        </pc:sldMkLst>
        <pc:graphicFrameChg chg="mod">
          <ac:chgData name="Sigalla,Grace" userId="8f4ad9af-e665-4bd2-91f7-44582fee82ae" providerId="ADAL" clId="{7953B589-5698-604D-A032-8B5C987496BF}" dt="2022-03-09T23:26:10.805" v="3466" actId="33524"/>
          <ac:graphicFrameMkLst>
            <pc:docMk/>
            <pc:sldMk cId="1419887350" sldId="258"/>
            <ac:graphicFrameMk id="14" creationId="{94269831-1294-4B7F-B860-AA9946721E29}"/>
          </ac:graphicFrameMkLst>
        </pc:graphicFrameChg>
        <pc:picChg chg="mod">
          <ac:chgData name="Sigalla,Grace" userId="8f4ad9af-e665-4bd2-91f7-44582fee82ae" providerId="ADAL" clId="{7953B589-5698-604D-A032-8B5C987496BF}" dt="2022-03-09T17:50:45.942" v="2703" actId="14100"/>
          <ac:picMkLst>
            <pc:docMk/>
            <pc:sldMk cId="1419887350" sldId="258"/>
            <ac:picMk id="4" creationId="{46D1F7B9-9CC8-4029-BD60-BF3595C0F40A}"/>
          </ac:picMkLst>
        </pc:picChg>
      </pc:sldChg>
      <pc:sldChg chg="modSp mod">
        <pc:chgData name="Sigalla,Grace" userId="8f4ad9af-e665-4bd2-91f7-44582fee82ae" providerId="ADAL" clId="{7953B589-5698-604D-A032-8B5C987496BF}" dt="2022-03-09T17:50:32.345" v="2702" actId="2711"/>
        <pc:sldMkLst>
          <pc:docMk/>
          <pc:sldMk cId="368411407" sldId="259"/>
        </pc:sldMkLst>
        <pc:spChg chg="mod">
          <ac:chgData name="Sigalla,Grace" userId="8f4ad9af-e665-4bd2-91f7-44582fee82ae" providerId="ADAL" clId="{7953B589-5698-604D-A032-8B5C987496BF}" dt="2022-03-09T17:50:32.345" v="2702" actId="2711"/>
          <ac:spMkLst>
            <pc:docMk/>
            <pc:sldMk cId="368411407" sldId="259"/>
            <ac:spMk id="6" creationId="{EE3ED478-F47D-4955-9B2D-C190DA60614B}"/>
          </ac:spMkLst>
        </pc:spChg>
      </pc:sldChg>
      <pc:sldChg chg="addSp delSp modSp mod modNotesTx">
        <pc:chgData name="Sigalla,Grace" userId="8f4ad9af-e665-4bd2-91f7-44582fee82ae" providerId="ADAL" clId="{7953B589-5698-604D-A032-8B5C987496BF}" dt="2022-03-09T23:20:59.217" v="3443" actId="20577"/>
        <pc:sldMkLst>
          <pc:docMk/>
          <pc:sldMk cId="55901614" sldId="262"/>
        </pc:sldMkLst>
        <pc:spChg chg="add del mod">
          <ac:chgData name="Sigalla,Grace" userId="8f4ad9af-e665-4bd2-91f7-44582fee82ae" providerId="ADAL" clId="{7953B589-5698-604D-A032-8B5C987496BF}" dt="2022-03-09T17:47:54.995" v="2681"/>
          <ac:spMkLst>
            <pc:docMk/>
            <pc:sldMk cId="55901614" sldId="262"/>
            <ac:spMk id="3" creationId="{68D178B3-C087-E349-871F-B6C294257D49}"/>
          </ac:spMkLst>
        </pc:spChg>
        <pc:graphicFrameChg chg="mod">
          <ac:chgData name="Sigalla,Grace" userId="8f4ad9af-e665-4bd2-91f7-44582fee82ae" providerId="ADAL" clId="{7953B589-5698-604D-A032-8B5C987496BF}" dt="2022-03-09T23:20:59.217" v="3443" actId="20577"/>
          <ac:graphicFrameMkLst>
            <pc:docMk/>
            <pc:sldMk cId="55901614" sldId="262"/>
            <ac:graphicFrameMk id="12" creationId="{F4FB4ECB-76F8-4DE3-951D-8D9E5D00A4E6}"/>
          </ac:graphicFrameMkLst>
        </pc:graphicFrameChg>
      </pc:sldChg>
      <pc:sldChg chg="modNotesTx">
        <pc:chgData name="Sigalla,Grace" userId="8f4ad9af-e665-4bd2-91f7-44582fee82ae" providerId="ADAL" clId="{7953B589-5698-604D-A032-8B5C987496BF}" dt="2022-03-09T22:47:34.709" v="3155" actId="20577"/>
        <pc:sldMkLst>
          <pc:docMk/>
          <pc:sldMk cId="851186494" sldId="263"/>
        </pc:sldMkLst>
      </pc:sldChg>
      <pc:sldChg chg="modSp mod ord">
        <pc:chgData name="Sigalla,Grace" userId="8f4ad9af-e665-4bd2-91f7-44582fee82ae" providerId="ADAL" clId="{7953B589-5698-604D-A032-8B5C987496BF}" dt="2022-03-09T23:48:02.545" v="3479"/>
        <pc:sldMkLst>
          <pc:docMk/>
          <pc:sldMk cId="1004646936" sldId="265"/>
        </pc:sldMkLst>
        <pc:spChg chg="mod">
          <ac:chgData name="Sigalla,Grace" userId="8f4ad9af-e665-4bd2-91f7-44582fee82ae" providerId="ADAL" clId="{7953B589-5698-604D-A032-8B5C987496BF}" dt="2022-03-09T17:49:38.937" v="2698" actId="2711"/>
          <ac:spMkLst>
            <pc:docMk/>
            <pc:sldMk cId="1004646936" sldId="265"/>
            <ac:spMk id="2" creationId="{137AA1FC-3700-47AD-B4F1-64F46566493A}"/>
          </ac:spMkLst>
        </pc:spChg>
        <pc:graphicFrameChg chg="mod">
          <ac:chgData name="Sigalla,Grace" userId="8f4ad9af-e665-4bd2-91f7-44582fee82ae" providerId="ADAL" clId="{7953B589-5698-604D-A032-8B5C987496BF}" dt="2022-03-09T23:48:02.545" v="3479"/>
          <ac:graphicFrameMkLst>
            <pc:docMk/>
            <pc:sldMk cId="1004646936" sldId="265"/>
            <ac:graphicFrameMk id="5" creationId="{4E982C1D-41A9-48C7-9306-653016F978FE}"/>
          </ac:graphicFrameMkLst>
        </pc:graphicFrameChg>
      </pc:sldChg>
      <pc:sldChg chg="addSp delSp modSp add mod ord">
        <pc:chgData name="Sigalla,Grace" userId="8f4ad9af-e665-4bd2-91f7-44582fee82ae" providerId="ADAL" clId="{7953B589-5698-604D-A032-8B5C987496BF}" dt="2022-03-09T18:00:10.281" v="3127"/>
        <pc:sldMkLst>
          <pc:docMk/>
          <pc:sldMk cId="2748383627" sldId="266"/>
        </pc:sldMkLst>
        <pc:spChg chg="mod">
          <ac:chgData name="Sigalla,Grace" userId="8f4ad9af-e665-4bd2-91f7-44582fee82ae" providerId="ADAL" clId="{7953B589-5698-604D-A032-8B5C987496BF}" dt="2022-03-09T17:49:47.428" v="2699" actId="790"/>
          <ac:spMkLst>
            <pc:docMk/>
            <pc:sldMk cId="2748383627" sldId="266"/>
            <ac:spMk id="2" creationId="{F8C764E7-E79D-42CD-AB13-EF65D79ECA78}"/>
          </ac:spMkLst>
        </pc:spChg>
        <pc:spChg chg="add del mod">
          <ac:chgData name="Sigalla,Grace" userId="8f4ad9af-e665-4bd2-91f7-44582fee82ae" providerId="ADAL" clId="{7953B589-5698-604D-A032-8B5C987496BF}" dt="2022-03-09T18:00:10.281" v="3127"/>
          <ac:spMkLst>
            <pc:docMk/>
            <pc:sldMk cId="2748383627" sldId="266"/>
            <ac:spMk id="4" creationId="{0CDF5385-D582-7847-B9FE-9BD339AF1E57}"/>
          </ac:spMkLst>
        </pc:spChg>
        <pc:spChg chg="add mod">
          <ac:chgData name="Sigalla,Grace" userId="8f4ad9af-e665-4bd2-91f7-44582fee82ae" providerId="ADAL" clId="{7953B589-5698-604D-A032-8B5C987496BF}" dt="2022-03-09T18:00:03.258" v="3125" actId="20577"/>
          <ac:spMkLst>
            <pc:docMk/>
            <pc:sldMk cId="2748383627" sldId="266"/>
            <ac:spMk id="7" creationId="{BA31C559-4B6C-EF4E-BC8A-5D41809B399D}"/>
          </ac:spMkLst>
        </pc:spChg>
        <pc:spChg chg="del">
          <ac:chgData name="Sigalla,Grace" userId="8f4ad9af-e665-4bd2-91f7-44582fee82ae" providerId="ADAL" clId="{7953B589-5698-604D-A032-8B5C987496BF}" dt="2022-03-07T05:23:30.589" v="493" actId="26606"/>
          <ac:spMkLst>
            <pc:docMk/>
            <pc:sldMk cId="2748383627" sldId="266"/>
            <ac:spMk id="28" creationId="{7B831B6F-405A-4B47-B9BB-5CA88F285844}"/>
          </ac:spMkLst>
        </pc:spChg>
        <pc:spChg chg="del">
          <ac:chgData name="Sigalla,Grace" userId="8f4ad9af-e665-4bd2-91f7-44582fee82ae" providerId="ADAL" clId="{7953B589-5698-604D-A032-8B5C987496BF}" dt="2022-03-07T05:23:30.589" v="493" actId="26606"/>
          <ac:spMkLst>
            <pc:docMk/>
            <pc:sldMk cId="2748383627" sldId="266"/>
            <ac:spMk id="30" creationId="{3CE8AF5E-D374-4CF1-90CC-35CF73B81C3E}"/>
          </ac:spMkLst>
        </pc:spChg>
        <pc:spChg chg="add del">
          <ac:chgData name="Sigalla,Grace" userId="8f4ad9af-e665-4bd2-91f7-44582fee82ae" providerId="ADAL" clId="{7953B589-5698-604D-A032-8B5C987496BF}" dt="2022-03-07T05:25:19.267" v="546" actId="26606"/>
          <ac:spMkLst>
            <pc:docMk/>
            <pc:sldMk cId="2748383627" sldId="266"/>
            <ac:spMk id="37" creationId="{AE6A207B-97BE-4DE3-B7BA-6EB713664F78}"/>
          </ac:spMkLst>
        </pc:spChg>
        <pc:spChg chg="add del">
          <ac:chgData name="Sigalla,Grace" userId="8f4ad9af-e665-4bd2-91f7-44582fee82ae" providerId="ADAL" clId="{7953B589-5698-604D-A032-8B5C987496BF}" dt="2022-03-07T05:25:19.267" v="546" actId="26606"/>
          <ac:spMkLst>
            <pc:docMk/>
            <pc:sldMk cId="2748383627" sldId="266"/>
            <ac:spMk id="39" creationId="{3CE8AF5E-D374-4CF1-90CC-35CF73B81C3E}"/>
          </ac:spMkLst>
        </pc:spChg>
        <pc:spChg chg="add">
          <ac:chgData name="Sigalla,Grace" userId="8f4ad9af-e665-4bd2-91f7-44582fee82ae" providerId="ADAL" clId="{7953B589-5698-604D-A032-8B5C987496BF}" dt="2022-03-07T05:25:19.267" v="546" actId="26606"/>
          <ac:spMkLst>
            <pc:docMk/>
            <pc:sldMk cId="2748383627" sldId="266"/>
            <ac:spMk id="46" creationId="{7B831B6F-405A-4B47-B9BB-5CA88F285844}"/>
          </ac:spMkLst>
        </pc:spChg>
        <pc:spChg chg="add">
          <ac:chgData name="Sigalla,Grace" userId="8f4ad9af-e665-4bd2-91f7-44582fee82ae" providerId="ADAL" clId="{7953B589-5698-604D-A032-8B5C987496BF}" dt="2022-03-07T05:25:19.267" v="546" actId="26606"/>
          <ac:spMkLst>
            <pc:docMk/>
            <pc:sldMk cId="2748383627" sldId="266"/>
            <ac:spMk id="48" creationId="{3CE8AF5E-D374-4CF1-90CC-35CF73B81C3E}"/>
          </ac:spMkLst>
        </pc:spChg>
        <pc:graphicFrameChg chg="del mod ord modGraphic">
          <ac:chgData name="Sigalla,Grace" userId="8f4ad9af-e665-4bd2-91f7-44582fee82ae" providerId="ADAL" clId="{7953B589-5698-604D-A032-8B5C987496BF}" dt="2022-03-07T05:24:12.358" v="496" actId="478"/>
          <ac:graphicFrameMkLst>
            <pc:docMk/>
            <pc:sldMk cId="2748383627" sldId="266"/>
            <ac:graphicFrameMk id="14" creationId="{94269831-1294-4B7F-B860-AA9946721E29}"/>
          </ac:graphicFrameMkLst>
        </pc:graphicFrameChg>
        <pc:picChg chg="del">
          <ac:chgData name="Sigalla,Grace" userId="8f4ad9af-e665-4bd2-91f7-44582fee82ae" providerId="ADAL" clId="{7953B589-5698-604D-A032-8B5C987496BF}" dt="2022-03-07T05:22:42.382" v="489" actId="478"/>
          <ac:picMkLst>
            <pc:docMk/>
            <pc:sldMk cId="2748383627" sldId="266"/>
            <ac:picMk id="4" creationId="{46D1F7B9-9CC8-4029-BD60-BF3595C0F40A}"/>
          </ac:picMkLst>
        </pc:picChg>
        <pc:picChg chg="add mod ord">
          <ac:chgData name="Sigalla,Grace" userId="8f4ad9af-e665-4bd2-91f7-44582fee82ae" providerId="ADAL" clId="{7953B589-5698-604D-A032-8B5C987496BF}" dt="2022-03-07T05:25:19.267" v="546" actId="26606"/>
          <ac:picMkLst>
            <pc:docMk/>
            <pc:sldMk cId="2748383627" sldId="266"/>
            <ac:picMk id="5" creationId="{96D52CBB-F284-0C45-BD9D-00C07C9BEB04}"/>
          </ac:picMkLst>
        </pc:picChg>
        <pc:inkChg chg="del">
          <ac:chgData name="Sigalla,Grace" userId="8f4ad9af-e665-4bd2-91f7-44582fee82ae" providerId="ADAL" clId="{7953B589-5698-604D-A032-8B5C987496BF}" dt="2022-03-07T05:23:30.589" v="493" actId="26606"/>
          <ac:inkMkLst>
            <pc:docMk/>
            <pc:sldMk cId="2748383627" sldId="266"/>
            <ac:inkMk id="32" creationId="{070477C5-0410-4E4F-97A1-F84C2465C187}"/>
          </ac:inkMkLst>
        </pc:inkChg>
        <pc:inkChg chg="add del">
          <ac:chgData name="Sigalla,Grace" userId="8f4ad9af-e665-4bd2-91f7-44582fee82ae" providerId="ADAL" clId="{7953B589-5698-604D-A032-8B5C987496BF}" dt="2022-03-07T05:25:19.267" v="546" actId="26606"/>
          <ac:inkMkLst>
            <pc:docMk/>
            <pc:sldMk cId="2748383627" sldId="266"/>
            <ac:inkMk id="41" creationId="{070477C5-0410-4E4F-97A1-F84C2465C187}"/>
          </ac:inkMkLst>
        </pc:inkChg>
        <pc:inkChg chg="add">
          <ac:chgData name="Sigalla,Grace" userId="8f4ad9af-e665-4bd2-91f7-44582fee82ae" providerId="ADAL" clId="{7953B589-5698-604D-A032-8B5C987496BF}" dt="2022-03-07T05:25:19.267" v="546" actId="26606"/>
          <ac:inkMkLst>
            <pc:docMk/>
            <pc:sldMk cId="2748383627" sldId="266"/>
            <ac:inkMk id="50" creationId="{070477C5-0410-4E4F-97A1-F84C2465C187}"/>
          </ac:inkMkLst>
        </pc:inkChg>
      </pc:sldChg>
      <pc:sldChg chg="new del">
        <pc:chgData name="Sigalla,Grace" userId="8f4ad9af-e665-4bd2-91f7-44582fee82ae" providerId="ADAL" clId="{7953B589-5698-604D-A032-8B5C987496BF}" dt="2022-03-07T05:18:34.712" v="458" actId="2696"/>
        <pc:sldMkLst>
          <pc:docMk/>
          <pc:sldMk cId="4131284853" sldId="266"/>
        </pc:sldMkLst>
      </pc:sldChg>
      <pc:sldChg chg="modSp new mod">
        <pc:chgData name="Sigalla,Grace" userId="8f4ad9af-e665-4bd2-91f7-44582fee82ae" providerId="ADAL" clId="{7953B589-5698-604D-A032-8B5C987496BF}" dt="2022-03-07T05:27:43.661" v="556" actId="20577"/>
        <pc:sldMkLst>
          <pc:docMk/>
          <pc:sldMk cId="3566425244" sldId="267"/>
        </pc:sldMkLst>
        <pc:spChg chg="mod">
          <ac:chgData name="Sigalla,Grace" userId="8f4ad9af-e665-4bd2-91f7-44582fee82ae" providerId="ADAL" clId="{7953B589-5698-604D-A032-8B5C987496BF}" dt="2022-03-07T05:27:43.661" v="556" actId="20577"/>
          <ac:spMkLst>
            <pc:docMk/>
            <pc:sldMk cId="3566425244" sldId="267"/>
            <ac:spMk id="2" creationId="{8895F513-18D1-074A-BDBF-5FBCCE504090}"/>
          </ac:spMkLst>
        </pc:spChg>
      </pc:sldChg>
      <pc:sldChg chg="modSp mod">
        <pc:chgData name="Sigalla,Grace" userId="8f4ad9af-e665-4bd2-91f7-44582fee82ae" providerId="ADAL" clId="{7953B589-5698-604D-A032-8B5C987496BF}" dt="2022-03-09T17:49:10.899" v="2696" actId="27636"/>
        <pc:sldMkLst>
          <pc:docMk/>
          <pc:sldMk cId="3196952457" sldId="268"/>
        </pc:sldMkLst>
        <pc:spChg chg="mod">
          <ac:chgData name="Sigalla,Grace" userId="8f4ad9af-e665-4bd2-91f7-44582fee82ae" providerId="ADAL" clId="{7953B589-5698-604D-A032-8B5C987496BF}" dt="2022-03-09T17:49:10.899" v="2696" actId="27636"/>
          <ac:spMkLst>
            <pc:docMk/>
            <pc:sldMk cId="3196952457" sldId="268"/>
            <ac:spMk id="2" creationId="{E2405D61-EF1D-4C45-AB46-074445F469F8}"/>
          </ac:spMkLst>
        </pc:spChg>
      </pc:sldChg>
      <pc:sldChg chg="modSp mod">
        <pc:chgData name="Sigalla,Grace" userId="8f4ad9af-e665-4bd2-91f7-44582fee82ae" providerId="ADAL" clId="{7953B589-5698-604D-A032-8B5C987496BF}" dt="2022-03-09T17:47:50.230" v="2679" actId="14100"/>
        <pc:sldMkLst>
          <pc:docMk/>
          <pc:sldMk cId="3841193185" sldId="275"/>
        </pc:sldMkLst>
        <pc:picChg chg="mod">
          <ac:chgData name="Sigalla,Grace" userId="8f4ad9af-e665-4bd2-91f7-44582fee82ae" providerId="ADAL" clId="{7953B589-5698-604D-A032-8B5C987496BF}" dt="2022-03-09T17:47:50.230" v="2679" actId="14100"/>
          <ac:picMkLst>
            <pc:docMk/>
            <pc:sldMk cId="3841193185" sldId="275"/>
            <ac:picMk id="4" creationId="{296ECFCA-28B0-4931-BD43-F90076AA48DC}"/>
          </ac:picMkLst>
        </pc:picChg>
      </pc:sldChg>
      <pc:sldChg chg="modSp mod">
        <pc:chgData name="Sigalla,Grace" userId="8f4ad9af-e665-4bd2-91f7-44582fee82ae" providerId="ADAL" clId="{7953B589-5698-604D-A032-8B5C987496BF}" dt="2022-03-09T22:33:53.400" v="3135" actId="122"/>
        <pc:sldMkLst>
          <pc:docMk/>
          <pc:sldMk cId="1401658674" sldId="276"/>
        </pc:sldMkLst>
        <pc:spChg chg="mod">
          <ac:chgData name="Sigalla,Grace" userId="8f4ad9af-e665-4bd2-91f7-44582fee82ae" providerId="ADAL" clId="{7953B589-5698-604D-A032-8B5C987496BF}" dt="2022-03-09T22:33:53.400" v="3135" actId="122"/>
          <ac:spMkLst>
            <pc:docMk/>
            <pc:sldMk cId="1401658674" sldId="276"/>
            <ac:spMk id="2" creationId="{236F0A2D-BDD0-4CDA-BCB7-5D3CD43CA43B}"/>
          </ac:spMkLst>
        </pc:spChg>
      </pc:sldChg>
      <pc:sldChg chg="modSp mod">
        <pc:chgData name="Sigalla,Grace" userId="8f4ad9af-e665-4bd2-91f7-44582fee82ae" providerId="ADAL" clId="{7953B589-5698-604D-A032-8B5C987496BF}" dt="2022-03-09T22:34:07.770" v="3139" actId="122"/>
        <pc:sldMkLst>
          <pc:docMk/>
          <pc:sldMk cId="2049123025" sldId="277"/>
        </pc:sldMkLst>
        <pc:spChg chg="mod">
          <ac:chgData name="Sigalla,Grace" userId="8f4ad9af-e665-4bd2-91f7-44582fee82ae" providerId="ADAL" clId="{7953B589-5698-604D-A032-8B5C987496BF}" dt="2022-03-09T22:34:07.770" v="3139" actId="122"/>
          <ac:spMkLst>
            <pc:docMk/>
            <pc:sldMk cId="2049123025" sldId="277"/>
            <ac:spMk id="2" creationId="{F6053203-3F3F-4DC9-9C67-253C0EFCB98C}"/>
          </ac:spMkLst>
        </pc:spChg>
      </pc:sldChg>
      <pc:sldChg chg="modSp mod">
        <pc:chgData name="Sigalla,Grace" userId="8f4ad9af-e665-4bd2-91f7-44582fee82ae" providerId="ADAL" clId="{7953B589-5698-604D-A032-8B5C987496BF}" dt="2022-03-09T22:34:42.977" v="3147" actId="122"/>
        <pc:sldMkLst>
          <pc:docMk/>
          <pc:sldMk cId="3771692976" sldId="279"/>
        </pc:sldMkLst>
        <pc:spChg chg="mod">
          <ac:chgData name="Sigalla,Grace" userId="8f4ad9af-e665-4bd2-91f7-44582fee82ae" providerId="ADAL" clId="{7953B589-5698-604D-A032-8B5C987496BF}" dt="2022-03-09T22:34:42.977" v="3147" actId="122"/>
          <ac:spMkLst>
            <pc:docMk/>
            <pc:sldMk cId="3771692976" sldId="279"/>
            <ac:spMk id="2" creationId="{69266EA9-DFE1-4D3C-8445-853AD3B38A1B}"/>
          </ac:spMkLst>
        </pc:spChg>
      </pc:sldChg>
      <pc:sldChg chg="addSp delSp modSp mod setBg">
        <pc:chgData name="Sigalla,Grace" userId="8f4ad9af-e665-4bd2-91f7-44582fee82ae" providerId="ADAL" clId="{7953B589-5698-604D-A032-8B5C987496BF}" dt="2022-03-09T22:34:55.014" v="3151" actId="404"/>
        <pc:sldMkLst>
          <pc:docMk/>
          <pc:sldMk cId="1353373713" sldId="280"/>
        </pc:sldMkLst>
        <pc:spChg chg="mod">
          <ac:chgData name="Sigalla,Grace" userId="8f4ad9af-e665-4bd2-91f7-44582fee82ae" providerId="ADAL" clId="{7953B589-5698-604D-A032-8B5C987496BF}" dt="2022-03-09T22:34:55.014" v="3151" actId="404"/>
          <ac:spMkLst>
            <pc:docMk/>
            <pc:sldMk cId="1353373713" sldId="280"/>
            <ac:spMk id="2" creationId="{7A953B49-BC2B-45A6-9EB7-2E580EA5A145}"/>
          </ac:spMkLst>
        </pc:spChg>
        <pc:spChg chg="del mod">
          <ac:chgData name="Sigalla,Grace" userId="8f4ad9af-e665-4bd2-91f7-44582fee82ae" providerId="ADAL" clId="{7953B589-5698-604D-A032-8B5C987496BF}" dt="2022-03-09T17:36:55.601" v="2355" actId="26606"/>
          <ac:spMkLst>
            <pc:docMk/>
            <pc:sldMk cId="1353373713" sldId="280"/>
            <ac:spMk id="3" creationId="{1DAD7F4A-644C-4097-AC40-2F6B3E555BFA}"/>
          </ac:spMkLst>
        </pc:spChg>
        <pc:spChg chg="add del mod">
          <ac:chgData name="Sigalla,Grace" userId="8f4ad9af-e665-4bd2-91f7-44582fee82ae" providerId="ADAL" clId="{7953B589-5698-604D-A032-8B5C987496BF}" dt="2022-03-09T17:48:45.347" v="2691"/>
          <ac:spMkLst>
            <pc:docMk/>
            <pc:sldMk cId="1353373713" sldId="280"/>
            <ac:spMk id="4" creationId="{713EC0F7-11B9-A743-8036-A4E6C74055B2}"/>
          </ac:spMkLst>
        </pc:spChg>
        <pc:spChg chg="add del">
          <ac:chgData name="Sigalla,Grace" userId="8f4ad9af-e665-4bd2-91f7-44582fee82ae" providerId="ADAL" clId="{7953B589-5698-604D-A032-8B5C987496BF}" dt="2022-03-09T17:36:55.577" v="2354" actId="26606"/>
          <ac:spMkLst>
            <pc:docMk/>
            <pc:sldMk cId="1353373713" sldId="280"/>
            <ac:spMk id="8" creationId="{5118BA95-03E7-41B7-B442-0AF8C0A7FF68}"/>
          </ac:spMkLst>
        </pc:spChg>
        <pc:spChg chg="add">
          <ac:chgData name="Sigalla,Grace" userId="8f4ad9af-e665-4bd2-91f7-44582fee82ae" providerId="ADAL" clId="{7953B589-5698-604D-A032-8B5C987496BF}" dt="2022-03-09T17:36:55.601" v="2355" actId="26606"/>
          <ac:spMkLst>
            <pc:docMk/>
            <pc:sldMk cId="1353373713" sldId="280"/>
            <ac:spMk id="9" creationId="{3FD711E9-7F79-40A9-8D9E-4AE293C154A5}"/>
          </ac:spMkLst>
        </pc:spChg>
        <pc:spChg chg="add del">
          <ac:chgData name="Sigalla,Grace" userId="8f4ad9af-e665-4bd2-91f7-44582fee82ae" providerId="ADAL" clId="{7953B589-5698-604D-A032-8B5C987496BF}" dt="2022-03-09T17:36:55.577" v="2354" actId="26606"/>
          <ac:spMkLst>
            <pc:docMk/>
            <pc:sldMk cId="1353373713" sldId="280"/>
            <ac:spMk id="14" creationId="{AD9B3EAD-A2B3-42C4-927C-3455E3E69EE6}"/>
          </ac:spMkLst>
        </pc:spChg>
        <pc:grpChg chg="add del">
          <ac:chgData name="Sigalla,Grace" userId="8f4ad9af-e665-4bd2-91f7-44582fee82ae" providerId="ADAL" clId="{7953B589-5698-604D-A032-8B5C987496BF}" dt="2022-03-09T17:36:55.577" v="2354" actId="26606"/>
          <ac:grpSpMkLst>
            <pc:docMk/>
            <pc:sldMk cId="1353373713" sldId="280"/>
            <ac:grpSpMk id="10" creationId="{E799C3D5-7D55-4046-808C-F290F456D6EF}"/>
          </ac:grpSpMkLst>
        </pc:grpChg>
        <pc:graphicFrameChg chg="add mod">
          <ac:chgData name="Sigalla,Grace" userId="8f4ad9af-e665-4bd2-91f7-44582fee82ae" providerId="ADAL" clId="{7953B589-5698-604D-A032-8B5C987496BF}" dt="2022-03-09T17:48:42.032" v="2689" actId="2711"/>
          <ac:graphicFrameMkLst>
            <pc:docMk/>
            <pc:sldMk cId="1353373713" sldId="280"/>
            <ac:graphicFrameMk id="5" creationId="{3EABF33A-9235-4EC8-B7C9-C3F6FB705909}"/>
          </ac:graphicFrameMkLst>
        </pc:graphicFrameChg>
      </pc:sldChg>
      <pc:sldChg chg="addSp modSp mod setBg setClrOvrMap">
        <pc:chgData name="Sigalla,Grace" userId="8f4ad9af-e665-4bd2-91f7-44582fee82ae" providerId="ADAL" clId="{7953B589-5698-604D-A032-8B5C987496BF}" dt="2022-03-09T17:50:23.255" v="2701" actId="2711"/>
        <pc:sldMkLst>
          <pc:docMk/>
          <pc:sldMk cId="971657132" sldId="281"/>
        </pc:sldMkLst>
        <pc:spChg chg="mod">
          <ac:chgData name="Sigalla,Grace" userId="8f4ad9af-e665-4bd2-91f7-44582fee82ae" providerId="ADAL" clId="{7953B589-5698-604D-A032-8B5C987496BF}" dt="2022-03-09T17:50:23.255" v="2701" actId="2711"/>
          <ac:spMkLst>
            <pc:docMk/>
            <pc:sldMk cId="971657132" sldId="281"/>
            <ac:spMk id="2" creationId="{CECFFDD0-90F0-482E-91AF-6522ADBC58D5}"/>
          </ac:spMkLst>
        </pc:spChg>
        <pc:spChg chg="mod">
          <ac:chgData name="Sigalla,Grace" userId="8f4ad9af-e665-4bd2-91f7-44582fee82ae" providerId="ADAL" clId="{7953B589-5698-604D-A032-8B5C987496BF}" dt="2022-03-09T17:25:57.663" v="2347" actId="26606"/>
          <ac:spMkLst>
            <pc:docMk/>
            <pc:sldMk cId="971657132" sldId="281"/>
            <ac:spMk id="3" creationId="{1ADA5BCB-A0BD-4C11-BDB6-ABE2E9A5345F}"/>
          </ac:spMkLst>
        </pc:spChg>
        <pc:spChg chg="add">
          <ac:chgData name="Sigalla,Grace" userId="8f4ad9af-e665-4bd2-91f7-44582fee82ae" providerId="ADAL" clId="{7953B589-5698-604D-A032-8B5C987496BF}" dt="2022-03-09T17:25:57.663" v="2347" actId="26606"/>
          <ac:spMkLst>
            <pc:docMk/>
            <pc:sldMk cId="971657132" sldId="281"/>
            <ac:spMk id="21" creationId="{2A0E4E09-FC02-4ADC-951A-3FFA90B6FE39}"/>
          </ac:spMkLst>
        </pc:spChg>
        <pc:spChg chg="add">
          <ac:chgData name="Sigalla,Grace" userId="8f4ad9af-e665-4bd2-91f7-44582fee82ae" providerId="ADAL" clId="{7953B589-5698-604D-A032-8B5C987496BF}" dt="2022-03-09T17:25:57.663" v="2347" actId="26606"/>
          <ac:spMkLst>
            <pc:docMk/>
            <pc:sldMk cId="971657132" sldId="281"/>
            <ac:spMk id="22" creationId="{E5821A2D-F010-4C2B-8819-23281D9C770F}"/>
          </ac:spMkLst>
        </pc:spChg>
        <pc:grpChg chg="add">
          <ac:chgData name="Sigalla,Grace" userId="8f4ad9af-e665-4bd2-91f7-44582fee82ae" providerId="ADAL" clId="{7953B589-5698-604D-A032-8B5C987496BF}" dt="2022-03-09T17:25:57.663" v="2347" actId="26606"/>
          <ac:grpSpMkLst>
            <pc:docMk/>
            <pc:sldMk cId="971657132" sldId="281"/>
            <ac:grpSpMk id="25" creationId="{D68B9961-F007-40D1-AF51-61B6DE5106CE}"/>
          </ac:grpSpMkLst>
        </pc:grpChg>
        <pc:picChg chg="add">
          <ac:chgData name="Sigalla,Grace" userId="8f4ad9af-e665-4bd2-91f7-44582fee82ae" providerId="ADAL" clId="{7953B589-5698-604D-A032-8B5C987496BF}" dt="2022-03-09T17:25:57.663" v="2347" actId="26606"/>
          <ac:picMkLst>
            <pc:docMk/>
            <pc:sldMk cId="971657132" sldId="281"/>
            <ac:picMk id="24" creationId="{1F1E92F1-A0A3-4109-91CE-39E14C91268D}"/>
          </ac:picMkLst>
        </pc:picChg>
      </pc:sldChg>
      <pc:sldChg chg="modSp mod">
        <pc:chgData name="Sigalla,Grace" userId="8f4ad9af-e665-4bd2-91f7-44582fee82ae" providerId="ADAL" clId="{7953B589-5698-604D-A032-8B5C987496BF}" dt="2022-03-09T22:35:10.235" v="3154" actId="122"/>
        <pc:sldMkLst>
          <pc:docMk/>
          <pc:sldMk cId="2052882338" sldId="282"/>
        </pc:sldMkLst>
        <pc:spChg chg="mod">
          <ac:chgData name="Sigalla,Grace" userId="8f4ad9af-e665-4bd2-91f7-44582fee82ae" providerId="ADAL" clId="{7953B589-5698-604D-A032-8B5C987496BF}" dt="2022-03-09T22:35:10.235" v="3154" actId="122"/>
          <ac:spMkLst>
            <pc:docMk/>
            <pc:sldMk cId="2052882338" sldId="282"/>
            <ac:spMk id="2" creationId="{61E7DED0-1D35-4C4E-9CBA-81D3AC8E1028}"/>
          </ac:spMkLst>
        </pc:spChg>
      </pc:sldChg>
      <pc:sldChg chg="modSp mod">
        <pc:chgData name="Sigalla,Grace" userId="8f4ad9af-e665-4bd2-91f7-44582fee82ae" providerId="ADAL" clId="{7953B589-5698-604D-A032-8B5C987496BF}" dt="2022-03-09T22:34:20.906" v="3142" actId="122"/>
        <pc:sldMkLst>
          <pc:docMk/>
          <pc:sldMk cId="3702488880" sldId="283"/>
        </pc:sldMkLst>
        <pc:spChg chg="mod">
          <ac:chgData name="Sigalla,Grace" userId="8f4ad9af-e665-4bd2-91f7-44582fee82ae" providerId="ADAL" clId="{7953B589-5698-604D-A032-8B5C987496BF}" dt="2022-03-09T22:34:20.906" v="3142" actId="122"/>
          <ac:spMkLst>
            <pc:docMk/>
            <pc:sldMk cId="3702488880" sldId="283"/>
            <ac:spMk id="2" creationId="{A8759288-BAA1-4891-9077-2B5F44F158E4}"/>
          </ac:spMkLst>
        </pc:spChg>
      </pc:sldChg>
      <pc:sldChg chg="modSp mod">
        <pc:chgData name="Sigalla,Grace" userId="8f4ad9af-e665-4bd2-91f7-44582fee82ae" providerId="ADAL" clId="{7953B589-5698-604D-A032-8B5C987496BF}" dt="2022-03-09T22:33:27.425" v="3130" actId="122"/>
        <pc:sldMkLst>
          <pc:docMk/>
          <pc:sldMk cId="3066765882" sldId="284"/>
        </pc:sldMkLst>
        <pc:spChg chg="mod">
          <ac:chgData name="Sigalla,Grace" userId="8f4ad9af-e665-4bd2-91f7-44582fee82ae" providerId="ADAL" clId="{7953B589-5698-604D-A032-8B5C987496BF}" dt="2022-03-09T22:33:27.425" v="3130" actId="122"/>
          <ac:spMkLst>
            <pc:docMk/>
            <pc:sldMk cId="3066765882" sldId="284"/>
            <ac:spMk id="2" creationId="{2FDECDBB-1E42-4DED-A66C-BA44097F1171}"/>
          </ac:spMkLst>
        </pc:spChg>
      </pc:sldChg>
    </pc:docChg>
  </pc:docChgLst>
  <pc:docChgLst>
    <pc:chgData name="Chenji,Vidya" userId="S::vc442@drexel.edu::a6ea0a79-2191-446e-8a09-b05ef9ab2ada" providerId="AD" clId="Web-{5B63A0FB-37D8-4FAF-BA61-F3D2F42F702F}"/>
    <pc:docChg chg="modSld">
      <pc:chgData name="Chenji,Vidya" userId="S::vc442@drexel.edu::a6ea0a79-2191-446e-8a09-b05ef9ab2ada" providerId="AD" clId="Web-{5B63A0FB-37D8-4FAF-BA61-F3D2F42F702F}" dt="2022-03-08T15:43:07.174" v="11" actId="1076"/>
      <pc:docMkLst>
        <pc:docMk/>
      </pc:docMkLst>
      <pc:sldChg chg="addSp delSp modSp mod setBg modClrScheme chgLayout">
        <pc:chgData name="Chenji,Vidya" userId="S::vc442@drexel.edu::a6ea0a79-2191-446e-8a09-b05ef9ab2ada" providerId="AD" clId="Web-{5B63A0FB-37D8-4FAF-BA61-F3D2F42F702F}" dt="2022-03-08T15:41:52.813" v="6"/>
        <pc:sldMkLst>
          <pc:docMk/>
          <pc:sldMk cId="244510833" sldId="271"/>
        </pc:sldMkLst>
        <pc:spChg chg="mod ord">
          <ac:chgData name="Chenji,Vidya" userId="S::vc442@drexel.edu::a6ea0a79-2191-446e-8a09-b05ef9ab2ada" providerId="AD" clId="Web-{5B63A0FB-37D8-4FAF-BA61-F3D2F42F702F}" dt="2022-03-08T15:41:52.813" v="6"/>
          <ac:spMkLst>
            <pc:docMk/>
            <pc:sldMk cId="244510833" sldId="271"/>
            <ac:spMk id="2" creationId="{8AB591B1-4BCC-427B-BA71-E38B7EDD16DB}"/>
          </ac:spMkLst>
        </pc:spChg>
        <pc:spChg chg="add del mod">
          <ac:chgData name="Chenji,Vidya" userId="S::vc442@drexel.edu::a6ea0a79-2191-446e-8a09-b05ef9ab2ada" providerId="AD" clId="Web-{5B63A0FB-37D8-4FAF-BA61-F3D2F42F702F}" dt="2022-03-08T15:41:28.281" v="1"/>
          <ac:spMkLst>
            <pc:docMk/>
            <pc:sldMk cId="244510833" sldId="271"/>
            <ac:spMk id="5" creationId="{CE51D06A-5C14-4245-80D5-E5955489D10F}"/>
          </ac:spMkLst>
        </pc:spChg>
        <pc:spChg chg="add del mod">
          <ac:chgData name="Chenji,Vidya" userId="S::vc442@drexel.edu::a6ea0a79-2191-446e-8a09-b05ef9ab2ada" providerId="AD" clId="Web-{5B63A0FB-37D8-4FAF-BA61-F3D2F42F702F}" dt="2022-03-08T15:41:39.219" v="3"/>
          <ac:spMkLst>
            <pc:docMk/>
            <pc:sldMk cId="244510833" sldId="271"/>
            <ac:spMk id="8" creationId="{F2BA8C76-230D-477D-80CE-1D220FC3C119}"/>
          </ac:spMkLst>
        </pc:spChg>
        <pc:spChg chg="add">
          <ac:chgData name="Chenji,Vidya" userId="S::vc442@drexel.edu::a6ea0a79-2191-446e-8a09-b05ef9ab2ada" providerId="AD" clId="Web-{5B63A0FB-37D8-4FAF-BA61-F3D2F42F702F}" dt="2022-03-08T15:41:52.813" v="6"/>
          <ac:spMkLst>
            <pc:docMk/>
            <pc:sldMk cId="244510833" sldId="271"/>
            <ac:spMk id="20" creationId="{15572A79-1801-44EB-BDC2-BAEE6B473DE8}"/>
          </ac:spMkLst>
        </pc:spChg>
        <pc:picChg chg="del">
          <ac:chgData name="Chenji,Vidya" userId="S::vc442@drexel.edu::a6ea0a79-2191-446e-8a09-b05ef9ab2ada" providerId="AD" clId="Web-{5B63A0FB-37D8-4FAF-BA61-F3D2F42F702F}" dt="2022-03-08T15:41:21.374" v="0"/>
          <ac:picMkLst>
            <pc:docMk/>
            <pc:sldMk cId="244510833" sldId="271"/>
            <ac:picMk id="4" creationId="{CE6E1AC5-CA2E-4D6C-8368-FCF3CD4B66E3}"/>
          </ac:picMkLst>
        </pc:picChg>
        <pc:picChg chg="add del mod ord modCrop">
          <ac:chgData name="Chenji,Vidya" userId="S::vc442@drexel.edu::a6ea0a79-2191-446e-8a09-b05ef9ab2ada" providerId="AD" clId="Web-{5B63A0FB-37D8-4FAF-BA61-F3D2F42F702F}" dt="2022-03-08T15:41:34.734" v="2"/>
          <ac:picMkLst>
            <pc:docMk/>
            <pc:sldMk cId="244510833" sldId="271"/>
            <ac:picMk id="6" creationId="{6715CAFA-9ACE-46EB-ACBB-6CFDBC7295C6}"/>
          </ac:picMkLst>
        </pc:picChg>
        <pc:picChg chg="add mod">
          <ac:chgData name="Chenji,Vidya" userId="S::vc442@drexel.edu::a6ea0a79-2191-446e-8a09-b05ef9ab2ada" providerId="AD" clId="Web-{5B63A0FB-37D8-4FAF-BA61-F3D2F42F702F}" dt="2022-03-08T15:41:52.813" v="6"/>
          <ac:picMkLst>
            <pc:docMk/>
            <pc:sldMk cId="244510833" sldId="271"/>
            <ac:picMk id="9" creationId="{8B088AEE-36C0-46DB-B119-92DDC8FAFEF1}"/>
          </ac:picMkLst>
        </pc:picChg>
        <pc:picChg chg="add">
          <ac:chgData name="Chenji,Vidya" userId="S::vc442@drexel.edu::a6ea0a79-2191-446e-8a09-b05ef9ab2ada" providerId="AD" clId="Web-{5B63A0FB-37D8-4FAF-BA61-F3D2F42F702F}" dt="2022-03-08T15:41:52.813" v="6"/>
          <ac:picMkLst>
            <pc:docMk/>
            <pc:sldMk cId="244510833" sldId="271"/>
            <ac:picMk id="14" creationId="{640BAB49-521A-4847-8CD2-806C48DFA9A3}"/>
          </ac:picMkLst>
        </pc:picChg>
        <pc:picChg chg="add">
          <ac:chgData name="Chenji,Vidya" userId="S::vc442@drexel.edu::a6ea0a79-2191-446e-8a09-b05ef9ab2ada" providerId="AD" clId="Web-{5B63A0FB-37D8-4FAF-BA61-F3D2F42F702F}" dt="2022-03-08T15:41:52.813" v="6"/>
          <ac:picMkLst>
            <pc:docMk/>
            <pc:sldMk cId="244510833" sldId="271"/>
            <ac:picMk id="18" creationId="{6441B39E-9CEC-491F-9A5D-487DED644F38}"/>
          </ac:picMkLst>
        </pc:picChg>
        <pc:cxnChg chg="add">
          <ac:chgData name="Chenji,Vidya" userId="S::vc442@drexel.edu::a6ea0a79-2191-446e-8a09-b05ef9ab2ada" providerId="AD" clId="Web-{5B63A0FB-37D8-4FAF-BA61-F3D2F42F702F}" dt="2022-03-08T15:41:52.813" v="6"/>
          <ac:cxnSpMkLst>
            <pc:docMk/>
            <pc:sldMk cId="244510833" sldId="271"/>
            <ac:cxnSpMk id="16" creationId="{B98F1179-1183-4919-9064-D6B26021842A}"/>
          </ac:cxnSpMkLst>
        </pc:cxnChg>
        <pc:cxnChg chg="add">
          <ac:chgData name="Chenji,Vidya" userId="S::vc442@drexel.edu::a6ea0a79-2191-446e-8a09-b05ef9ab2ada" providerId="AD" clId="Web-{5B63A0FB-37D8-4FAF-BA61-F3D2F42F702F}" dt="2022-03-08T15:41:52.813" v="6"/>
          <ac:cxnSpMkLst>
            <pc:docMk/>
            <pc:sldMk cId="244510833" sldId="271"/>
            <ac:cxnSpMk id="22" creationId="{7FD37111-10AC-4926-81AC-9AD3968FD1C0}"/>
          </ac:cxnSpMkLst>
        </pc:cxnChg>
      </pc:sldChg>
      <pc:sldChg chg="modSp">
        <pc:chgData name="Chenji,Vidya" userId="S::vc442@drexel.edu::a6ea0a79-2191-446e-8a09-b05ef9ab2ada" providerId="AD" clId="Web-{5B63A0FB-37D8-4FAF-BA61-F3D2F42F702F}" dt="2022-03-08T15:43:07.174" v="11" actId="1076"/>
        <pc:sldMkLst>
          <pc:docMk/>
          <pc:sldMk cId="1091096407" sldId="274"/>
        </pc:sldMkLst>
        <pc:picChg chg="mod modCrop">
          <ac:chgData name="Chenji,Vidya" userId="S::vc442@drexel.edu::a6ea0a79-2191-446e-8a09-b05ef9ab2ada" providerId="AD" clId="Web-{5B63A0FB-37D8-4FAF-BA61-F3D2F42F702F}" dt="2022-03-08T15:43:07.174" v="11" actId="1076"/>
          <ac:picMkLst>
            <pc:docMk/>
            <pc:sldMk cId="1091096407" sldId="274"/>
            <ac:picMk id="5" creationId="{4249F25A-3C0C-48B1-B381-AB6045EB39FE}"/>
          </ac:picMkLst>
        </pc:picChg>
        <pc:picChg chg="mod modCrop">
          <ac:chgData name="Chenji,Vidya" userId="S::vc442@drexel.edu::a6ea0a79-2191-446e-8a09-b05ef9ab2ada" providerId="AD" clId="Web-{5B63A0FB-37D8-4FAF-BA61-F3D2F42F702F}" dt="2022-03-08T15:42:46.298" v="8"/>
          <ac:picMkLst>
            <pc:docMk/>
            <pc:sldMk cId="1091096407" sldId="274"/>
            <ac:picMk id="8" creationId="{FBBF2597-0055-40C6-BABF-93167BFED35E}"/>
          </ac:picMkLst>
        </pc:picChg>
      </pc:sldChg>
    </pc:docChg>
  </pc:docChgLst>
  <pc:docChgLst>
    <pc:chgData name="Vaddanam,Gowtham" userId="S::gv336@drexel.edu::19b73fae-5f04-4c74-9ef4-033cfd99a29c" providerId="AD" clId="Web-{A7E4FBF0-330F-4084-A041-DBE0D17E676E}"/>
    <pc:docChg chg="delSld modSld">
      <pc:chgData name="Vaddanam,Gowtham" userId="S::gv336@drexel.edu::19b73fae-5f04-4c74-9ef4-033cfd99a29c" providerId="AD" clId="Web-{A7E4FBF0-330F-4084-A041-DBE0D17E676E}" dt="2022-03-09T09:25:53.609" v="282"/>
      <pc:docMkLst>
        <pc:docMk/>
      </pc:docMkLst>
      <pc:sldChg chg="modSp">
        <pc:chgData name="Vaddanam,Gowtham" userId="S::gv336@drexel.edu::19b73fae-5f04-4c74-9ef4-033cfd99a29c" providerId="AD" clId="Web-{A7E4FBF0-330F-4084-A041-DBE0D17E676E}" dt="2022-03-09T09:08:37.424" v="108" actId="20577"/>
        <pc:sldMkLst>
          <pc:docMk/>
          <pc:sldMk cId="3015472498" sldId="270"/>
        </pc:sldMkLst>
        <pc:spChg chg="mod">
          <ac:chgData name="Vaddanam,Gowtham" userId="S::gv336@drexel.edu::19b73fae-5f04-4c74-9ef4-033cfd99a29c" providerId="AD" clId="Web-{A7E4FBF0-330F-4084-A041-DBE0D17E676E}" dt="2022-03-09T09:08:37.424" v="108" actId="20577"/>
          <ac:spMkLst>
            <pc:docMk/>
            <pc:sldMk cId="3015472498" sldId="270"/>
            <ac:spMk id="2" creationId="{11189241-D018-4D33-848C-CDD59144CF30}"/>
          </ac:spMkLst>
        </pc:spChg>
      </pc:sldChg>
      <pc:sldChg chg="del">
        <pc:chgData name="Vaddanam,Gowtham" userId="S::gv336@drexel.edu::19b73fae-5f04-4c74-9ef4-033cfd99a29c" providerId="AD" clId="Web-{A7E4FBF0-330F-4084-A041-DBE0D17E676E}" dt="2022-03-09T08:54:10.932" v="15"/>
        <pc:sldMkLst>
          <pc:docMk/>
          <pc:sldMk cId="807351369" sldId="272"/>
        </pc:sldMkLst>
      </pc:sldChg>
      <pc:sldChg chg="modSp">
        <pc:chgData name="Vaddanam,Gowtham" userId="S::gv336@drexel.edu::19b73fae-5f04-4c74-9ef4-033cfd99a29c" providerId="AD" clId="Web-{A7E4FBF0-330F-4084-A041-DBE0D17E676E}" dt="2022-03-09T09:08:15.064" v="102" actId="20577"/>
        <pc:sldMkLst>
          <pc:docMk/>
          <pc:sldMk cId="1401658674" sldId="276"/>
        </pc:sldMkLst>
        <pc:spChg chg="mod">
          <ac:chgData name="Vaddanam,Gowtham" userId="S::gv336@drexel.edu::19b73fae-5f04-4c74-9ef4-033cfd99a29c" providerId="AD" clId="Web-{A7E4FBF0-330F-4084-A041-DBE0D17E676E}" dt="2022-03-09T09:08:15.064" v="102" actId="20577"/>
          <ac:spMkLst>
            <pc:docMk/>
            <pc:sldMk cId="1401658674" sldId="276"/>
            <ac:spMk id="2" creationId="{236F0A2D-BDD0-4CDA-BCB7-5D3CD43CA43B}"/>
          </ac:spMkLst>
        </pc:spChg>
      </pc:sldChg>
      <pc:sldChg chg="modSp">
        <pc:chgData name="Vaddanam,Gowtham" userId="S::gv336@drexel.edu::19b73fae-5f04-4c74-9ef4-033cfd99a29c" providerId="AD" clId="Web-{A7E4FBF0-330F-4084-A041-DBE0D17E676E}" dt="2022-03-09T08:50:49.848" v="6" actId="14100"/>
        <pc:sldMkLst>
          <pc:docMk/>
          <pc:sldMk cId="2049123025" sldId="277"/>
        </pc:sldMkLst>
        <pc:picChg chg="mod">
          <ac:chgData name="Vaddanam,Gowtham" userId="S::gv336@drexel.edu::19b73fae-5f04-4c74-9ef4-033cfd99a29c" providerId="AD" clId="Web-{A7E4FBF0-330F-4084-A041-DBE0D17E676E}" dt="2022-03-09T08:50:49.848" v="6" actId="14100"/>
          <ac:picMkLst>
            <pc:docMk/>
            <pc:sldMk cId="2049123025" sldId="277"/>
            <ac:picMk id="5" creationId="{829FE3E7-F3A1-4732-84F4-1357C4D6E7D8}"/>
          </ac:picMkLst>
        </pc:picChg>
      </pc:sldChg>
      <pc:sldChg chg="addSp delSp modSp">
        <pc:chgData name="Vaddanam,Gowtham" userId="S::gv336@drexel.edu::19b73fae-5f04-4c74-9ef4-033cfd99a29c" providerId="AD" clId="Web-{A7E4FBF0-330F-4084-A041-DBE0D17E676E}" dt="2022-03-09T08:55:04.261" v="20" actId="14100"/>
        <pc:sldMkLst>
          <pc:docMk/>
          <pc:sldMk cId="3771692976" sldId="279"/>
        </pc:sldMkLst>
        <pc:spChg chg="del">
          <ac:chgData name="Vaddanam,Gowtham" userId="S::gv336@drexel.edu::19b73fae-5f04-4c74-9ef4-033cfd99a29c" providerId="AD" clId="Web-{A7E4FBF0-330F-4084-A041-DBE0D17E676E}" dt="2022-03-09T08:53:02.524" v="8"/>
          <ac:spMkLst>
            <pc:docMk/>
            <pc:sldMk cId="3771692976" sldId="279"/>
            <ac:spMk id="3" creationId="{08ED72F3-6473-46ED-8E70-8A4E3B4E324A}"/>
          </ac:spMkLst>
        </pc:spChg>
        <pc:spChg chg="add del mod">
          <ac:chgData name="Vaddanam,Gowtham" userId="S::gv336@drexel.edu::19b73fae-5f04-4c74-9ef4-033cfd99a29c" providerId="AD" clId="Web-{A7E4FBF0-330F-4084-A041-DBE0D17E676E}" dt="2022-03-09T08:54:28.995" v="16"/>
          <ac:spMkLst>
            <pc:docMk/>
            <pc:sldMk cId="3771692976" sldId="279"/>
            <ac:spMk id="6" creationId="{4C3CE055-DE1A-4D84-A43B-04D8666FF3CF}"/>
          </ac:spMkLst>
        </pc:spChg>
        <pc:picChg chg="add del mod ord">
          <ac:chgData name="Vaddanam,Gowtham" userId="S::gv336@drexel.edu::19b73fae-5f04-4c74-9ef4-033cfd99a29c" providerId="AD" clId="Web-{A7E4FBF0-330F-4084-A041-DBE0D17E676E}" dt="2022-03-09T08:53:51.431" v="12"/>
          <ac:picMkLst>
            <pc:docMk/>
            <pc:sldMk cId="3771692976" sldId="279"/>
            <ac:picMk id="4" creationId="{333260D6-8850-44B4-832D-E20FFD57F0C4}"/>
          </ac:picMkLst>
        </pc:picChg>
        <pc:picChg chg="add mod ord">
          <ac:chgData name="Vaddanam,Gowtham" userId="S::gv336@drexel.edu::19b73fae-5f04-4c74-9ef4-033cfd99a29c" providerId="AD" clId="Web-{A7E4FBF0-330F-4084-A041-DBE0D17E676E}" dt="2022-03-09T08:55:04.261" v="20" actId="14100"/>
          <ac:picMkLst>
            <pc:docMk/>
            <pc:sldMk cId="3771692976" sldId="279"/>
            <ac:picMk id="7" creationId="{45FBCF50-00C3-44A3-935D-45D1E973259A}"/>
          </ac:picMkLst>
        </pc:picChg>
      </pc:sldChg>
      <pc:sldChg chg="modSp">
        <pc:chgData name="Vaddanam,Gowtham" userId="S::gv336@drexel.edu::19b73fae-5f04-4c74-9ef4-033cfd99a29c" providerId="AD" clId="Web-{A7E4FBF0-330F-4084-A041-DBE0D17E676E}" dt="2022-03-09T09:09:57.786" v="119" actId="20577"/>
        <pc:sldMkLst>
          <pc:docMk/>
          <pc:sldMk cId="1353373713" sldId="280"/>
        </pc:sldMkLst>
        <pc:spChg chg="mod">
          <ac:chgData name="Vaddanam,Gowtham" userId="S::gv336@drexel.edu::19b73fae-5f04-4c74-9ef4-033cfd99a29c" providerId="AD" clId="Web-{A7E4FBF0-330F-4084-A041-DBE0D17E676E}" dt="2022-03-09T09:09:57.786" v="119" actId="20577"/>
          <ac:spMkLst>
            <pc:docMk/>
            <pc:sldMk cId="1353373713" sldId="280"/>
            <ac:spMk id="2" creationId="{7A953B49-BC2B-45A6-9EB7-2E580EA5A145}"/>
          </ac:spMkLst>
        </pc:spChg>
      </pc:sldChg>
      <pc:sldChg chg="addSp delSp modSp mod setBg">
        <pc:chgData name="Vaddanam,Gowtham" userId="S::gv336@drexel.edu::19b73fae-5f04-4c74-9ef4-033cfd99a29c" providerId="AD" clId="Web-{A7E4FBF0-330F-4084-A041-DBE0D17E676E}" dt="2022-03-09T09:25:53.609" v="282"/>
        <pc:sldMkLst>
          <pc:docMk/>
          <pc:sldMk cId="971657132" sldId="281"/>
        </pc:sldMkLst>
        <pc:spChg chg="mod">
          <ac:chgData name="Vaddanam,Gowtham" userId="S::gv336@drexel.edu::19b73fae-5f04-4c74-9ef4-033cfd99a29c" providerId="AD" clId="Web-{A7E4FBF0-330F-4084-A041-DBE0D17E676E}" dt="2022-03-09T09:25:53.609" v="282"/>
          <ac:spMkLst>
            <pc:docMk/>
            <pc:sldMk cId="971657132" sldId="281"/>
            <ac:spMk id="2" creationId="{CECFFDD0-90F0-482E-91AF-6522ADBC58D5}"/>
          </ac:spMkLst>
        </pc:spChg>
        <pc:spChg chg="add del mod">
          <ac:chgData name="Vaddanam,Gowtham" userId="S::gv336@drexel.edu::19b73fae-5f04-4c74-9ef4-033cfd99a29c" providerId="AD" clId="Web-{A7E4FBF0-330F-4084-A041-DBE0D17E676E}" dt="2022-03-09T09:25:53.609" v="282"/>
          <ac:spMkLst>
            <pc:docMk/>
            <pc:sldMk cId="971657132" sldId="281"/>
            <ac:spMk id="3" creationId="{1ADA5BCB-A0BD-4C11-BDB6-ABE2E9A5345F}"/>
          </ac:spMkLst>
        </pc:spChg>
        <pc:spChg chg="add del">
          <ac:chgData name="Vaddanam,Gowtham" userId="S::gv336@drexel.edu::19b73fae-5f04-4c74-9ef4-033cfd99a29c" providerId="AD" clId="Web-{A7E4FBF0-330F-4084-A041-DBE0D17E676E}" dt="2022-03-09T09:24:42.060" v="280"/>
          <ac:spMkLst>
            <pc:docMk/>
            <pc:sldMk cId="971657132" sldId="281"/>
            <ac:spMk id="6" creationId="{5118BA95-03E7-41B7-B442-0AF8C0A7FF68}"/>
          </ac:spMkLst>
        </pc:spChg>
        <pc:spChg chg="add del">
          <ac:chgData name="Vaddanam,Gowtham" userId="S::gv336@drexel.edu::19b73fae-5f04-4c74-9ef4-033cfd99a29c" providerId="AD" clId="Web-{A7E4FBF0-330F-4084-A041-DBE0D17E676E}" dt="2022-03-09T09:24:42.060" v="280"/>
          <ac:spMkLst>
            <pc:docMk/>
            <pc:sldMk cId="971657132" sldId="281"/>
            <ac:spMk id="7" creationId="{059D8741-EAD6-41B1-A882-70D70FC35821}"/>
          </ac:spMkLst>
        </pc:spChg>
        <pc:spChg chg="add del">
          <ac:chgData name="Vaddanam,Gowtham" userId="S::gv336@drexel.edu::19b73fae-5f04-4c74-9ef4-033cfd99a29c" providerId="AD" clId="Web-{A7E4FBF0-330F-4084-A041-DBE0D17E676E}" dt="2022-03-09T09:21:32.586" v="241"/>
          <ac:spMkLst>
            <pc:docMk/>
            <pc:sldMk cId="971657132" sldId="281"/>
            <ac:spMk id="8" creationId="{5118BA95-03E7-41B7-B442-0AF8C0A7FF68}"/>
          </ac:spMkLst>
        </pc:spChg>
        <pc:spChg chg="add del">
          <ac:chgData name="Vaddanam,Gowtham" userId="S::gv336@drexel.edu::19b73fae-5f04-4c74-9ef4-033cfd99a29c" providerId="AD" clId="Web-{A7E4FBF0-330F-4084-A041-DBE0D17E676E}" dt="2022-03-09T09:20:54.804" v="239"/>
          <ac:spMkLst>
            <pc:docMk/>
            <pc:sldMk cId="971657132" sldId="281"/>
            <ac:spMk id="9" creationId="{5118BA95-03E7-41B7-B442-0AF8C0A7FF68}"/>
          </ac:spMkLst>
        </pc:spChg>
        <pc:spChg chg="add del">
          <ac:chgData name="Vaddanam,Gowtham" userId="S::gv336@drexel.edu::19b73fae-5f04-4c74-9ef4-033cfd99a29c" providerId="AD" clId="Web-{A7E4FBF0-330F-4084-A041-DBE0D17E676E}" dt="2022-03-09T09:20:54.804" v="239"/>
          <ac:spMkLst>
            <pc:docMk/>
            <pc:sldMk cId="971657132" sldId="281"/>
            <ac:spMk id="11" creationId="{059D8741-EAD6-41B1-A882-70D70FC35821}"/>
          </ac:spMkLst>
        </pc:spChg>
        <pc:spChg chg="add del">
          <ac:chgData name="Vaddanam,Gowtham" userId="S::gv336@drexel.edu::19b73fae-5f04-4c74-9ef4-033cfd99a29c" providerId="AD" clId="Web-{A7E4FBF0-330F-4084-A041-DBE0D17E676E}" dt="2022-03-09T09:24:42.060" v="280"/>
          <ac:spMkLst>
            <pc:docMk/>
            <pc:sldMk cId="971657132" sldId="281"/>
            <ac:spMk id="12" creationId="{45444F36-3103-4D11-A25F-C054D4606DA4}"/>
          </ac:spMkLst>
        </pc:spChg>
        <pc:spChg chg="add del">
          <ac:chgData name="Vaddanam,Gowtham" userId="S::gv336@drexel.edu::19b73fae-5f04-4c74-9ef4-033cfd99a29c" providerId="AD" clId="Web-{A7E4FBF0-330F-4084-A041-DBE0D17E676E}" dt="2022-03-09T09:20:54.804" v="239"/>
          <ac:spMkLst>
            <pc:docMk/>
            <pc:sldMk cId="971657132" sldId="281"/>
            <ac:spMk id="13" creationId="{45444F36-3103-4D11-A25F-C054D4606DA4}"/>
          </ac:spMkLst>
        </pc:spChg>
        <pc:spChg chg="add del">
          <ac:chgData name="Vaddanam,Gowtham" userId="S::gv336@drexel.edu::19b73fae-5f04-4c74-9ef4-033cfd99a29c" providerId="AD" clId="Web-{A7E4FBF0-330F-4084-A041-DBE0D17E676E}" dt="2022-03-09T09:21:32.586" v="241"/>
          <ac:spMkLst>
            <pc:docMk/>
            <pc:sldMk cId="971657132" sldId="281"/>
            <ac:spMk id="14" creationId="{AD9B3EAD-A2B3-42C4-927C-3455E3E69EE6}"/>
          </ac:spMkLst>
        </pc:spChg>
        <pc:spChg chg="add del">
          <ac:chgData name="Vaddanam,Gowtham" userId="S::gv336@drexel.edu::19b73fae-5f04-4c74-9ef4-033cfd99a29c" providerId="AD" clId="Web-{A7E4FBF0-330F-4084-A041-DBE0D17E676E}" dt="2022-03-09T09:20:54.804" v="239"/>
          <ac:spMkLst>
            <pc:docMk/>
            <pc:sldMk cId="971657132" sldId="281"/>
            <ac:spMk id="15" creationId="{AD9B3EAD-A2B3-42C4-927C-3455E3E69EE6}"/>
          </ac:spMkLst>
        </pc:spChg>
        <pc:spChg chg="add del">
          <ac:chgData name="Vaddanam,Gowtham" userId="S::gv336@drexel.edu::19b73fae-5f04-4c74-9ef4-033cfd99a29c" providerId="AD" clId="Web-{A7E4FBF0-330F-4084-A041-DBE0D17E676E}" dt="2022-03-09T09:24:42.060" v="280"/>
          <ac:spMkLst>
            <pc:docMk/>
            <pc:sldMk cId="971657132" sldId="281"/>
            <ac:spMk id="16" creationId="{AD9B3EAD-A2B3-42C4-927C-3455E3E69EE6}"/>
          </ac:spMkLst>
        </pc:spChg>
        <pc:spChg chg="add del">
          <ac:chgData name="Vaddanam,Gowtham" userId="S::gv336@drexel.edu::19b73fae-5f04-4c74-9ef4-033cfd99a29c" providerId="AD" clId="Web-{A7E4FBF0-330F-4084-A041-DBE0D17E676E}" dt="2022-03-09T09:21:32.586" v="241"/>
          <ac:spMkLst>
            <pc:docMk/>
            <pc:sldMk cId="971657132" sldId="281"/>
            <ac:spMk id="18" creationId="{1ADA5BCB-A0BD-4C11-BDB6-ABE2E9A5345F}"/>
          </ac:spMkLst>
        </pc:spChg>
        <pc:spChg chg="add del">
          <ac:chgData name="Vaddanam,Gowtham" userId="S::gv336@drexel.edu::19b73fae-5f04-4c74-9ef4-033cfd99a29c" providerId="AD" clId="Web-{A7E4FBF0-330F-4084-A041-DBE0D17E676E}" dt="2022-03-09T09:25:53.609" v="282"/>
          <ac:spMkLst>
            <pc:docMk/>
            <pc:sldMk cId="971657132" sldId="281"/>
            <ac:spMk id="19" creationId="{BCFFB95F-D901-4937-8084-8A7BAA84FAFB}"/>
          </ac:spMkLst>
        </pc:spChg>
        <pc:grpChg chg="add del">
          <ac:chgData name="Vaddanam,Gowtham" userId="S::gv336@drexel.edu::19b73fae-5f04-4c74-9ef4-033cfd99a29c" providerId="AD" clId="Web-{A7E4FBF0-330F-4084-A041-DBE0D17E676E}" dt="2022-03-09T09:21:32.586" v="241"/>
          <ac:grpSpMkLst>
            <pc:docMk/>
            <pc:sldMk cId="971657132" sldId="281"/>
            <ac:grpSpMk id="10" creationId="{E799C3D5-7D55-4046-808C-F290F456D6EF}"/>
          </ac:grpSpMkLst>
        </pc:grpChg>
        <pc:grpChg chg="add del">
          <ac:chgData name="Vaddanam,Gowtham" userId="S::gv336@drexel.edu::19b73fae-5f04-4c74-9ef4-033cfd99a29c" providerId="AD" clId="Web-{A7E4FBF0-330F-4084-A041-DBE0D17E676E}" dt="2022-03-09T09:25:53.609" v="282"/>
          <ac:grpSpMkLst>
            <pc:docMk/>
            <pc:sldMk cId="971657132" sldId="281"/>
            <ac:grpSpMk id="20" creationId="{60F473BD-3FD3-4548-A8F5-11D3C9CB88BC}"/>
          </ac:grpSpMkLst>
        </pc:grpChg>
        <pc:graphicFrameChg chg="add del">
          <ac:chgData name="Vaddanam,Gowtham" userId="S::gv336@drexel.edu::19b73fae-5f04-4c74-9ef4-033cfd99a29c" providerId="AD" clId="Web-{A7E4FBF0-330F-4084-A041-DBE0D17E676E}" dt="2022-03-09T09:20:54.804" v="239"/>
          <ac:graphicFrameMkLst>
            <pc:docMk/>
            <pc:sldMk cId="971657132" sldId="281"/>
            <ac:graphicFrameMk id="5" creationId="{E2AF3D4A-767C-475A-BBC6-4073AAF998A6}"/>
          </ac:graphicFrameMkLst>
        </pc:graphicFrameChg>
        <pc:graphicFrameChg chg="add del">
          <ac:chgData name="Vaddanam,Gowtham" userId="S::gv336@drexel.edu::19b73fae-5f04-4c74-9ef4-033cfd99a29c" providerId="AD" clId="Web-{A7E4FBF0-330F-4084-A041-DBE0D17E676E}" dt="2022-03-09T09:24:42.060" v="280"/>
          <ac:graphicFrameMkLst>
            <pc:docMk/>
            <pc:sldMk cId="971657132" sldId="281"/>
            <ac:graphicFrameMk id="17" creationId="{D446043F-2D44-4EA0-975C-3E07917102DB}"/>
          </ac:graphicFrameMkLst>
        </pc:graphicFrameChg>
        <pc:graphicFrameChg chg="add del">
          <ac:chgData name="Vaddanam,Gowtham" userId="S::gv336@drexel.edu::19b73fae-5f04-4c74-9ef4-033cfd99a29c" providerId="AD" clId="Web-{A7E4FBF0-330F-4084-A041-DBE0D17E676E}" dt="2022-03-09T09:25:53.609" v="282"/>
          <ac:graphicFrameMkLst>
            <pc:docMk/>
            <pc:sldMk cId="971657132" sldId="281"/>
            <ac:graphicFrameMk id="23" creationId="{F2A6E72C-B6E2-43BD-94D8-65BC5407E0B5}"/>
          </ac:graphicFrameMkLst>
        </pc:graphicFrameChg>
      </pc:sldChg>
      <pc:sldChg chg="addSp modSp">
        <pc:chgData name="Vaddanam,Gowtham" userId="S::gv336@drexel.edu::19b73fae-5f04-4c74-9ef4-033cfd99a29c" providerId="AD" clId="Web-{A7E4FBF0-330F-4084-A041-DBE0D17E676E}" dt="2022-03-09T09:09:08.394" v="114" actId="20577"/>
        <pc:sldMkLst>
          <pc:docMk/>
          <pc:sldMk cId="3066765882" sldId="284"/>
        </pc:sldMkLst>
        <pc:spChg chg="mod">
          <ac:chgData name="Vaddanam,Gowtham" userId="S::gv336@drexel.edu::19b73fae-5f04-4c74-9ef4-033cfd99a29c" providerId="AD" clId="Web-{A7E4FBF0-330F-4084-A041-DBE0D17E676E}" dt="2022-03-09T09:09:08.394" v="114" actId="20577"/>
          <ac:spMkLst>
            <pc:docMk/>
            <pc:sldMk cId="3066765882" sldId="284"/>
            <ac:spMk id="2" creationId="{2FDECDBB-1E42-4DED-A66C-BA44097F1171}"/>
          </ac:spMkLst>
        </pc:spChg>
        <pc:picChg chg="add mod">
          <ac:chgData name="Vaddanam,Gowtham" userId="S::gv336@drexel.edu::19b73fae-5f04-4c74-9ef4-033cfd99a29c" providerId="AD" clId="Web-{A7E4FBF0-330F-4084-A041-DBE0D17E676E}" dt="2022-03-09T08:53:58.666" v="14" actId="1076"/>
          <ac:picMkLst>
            <pc:docMk/>
            <pc:sldMk cId="3066765882" sldId="284"/>
            <ac:picMk id="4" creationId="{62E98870-71BA-4759-935D-25E7DB3C7FD2}"/>
          </ac:picMkLst>
        </pc:picChg>
      </pc:sldChg>
      <pc:sldChg chg="del">
        <pc:chgData name="Vaddanam,Gowtham" userId="S::gv336@drexel.edu::19b73fae-5f04-4c74-9ef4-033cfd99a29c" providerId="AD" clId="Web-{A7E4FBF0-330F-4084-A041-DBE0D17E676E}" dt="2022-03-09T08:52:40.429" v="7"/>
        <pc:sldMkLst>
          <pc:docMk/>
          <pc:sldMk cId="2342189571" sldId="285"/>
        </pc:sldMkLst>
      </pc:sldChg>
    </pc:docChg>
  </pc:docChgLst>
  <pc:docChgLst>
    <pc:chgData name="Rajendran,Sreerekha" userId="S::sr3547@drexel.edu::afcd5fc8-f22f-40f8-add2-a441c7668eaa" providerId="AD" clId="Web-{B413E2D4-2E5D-4AA4-A689-F14CC115AC92}"/>
    <pc:docChg chg="modSld">
      <pc:chgData name="Rajendran,Sreerekha" userId="S::sr3547@drexel.edu::afcd5fc8-f22f-40f8-add2-a441c7668eaa" providerId="AD" clId="Web-{B413E2D4-2E5D-4AA4-A689-F14CC115AC92}" dt="2022-03-09T01:45:32.082" v="20" actId="20577"/>
      <pc:docMkLst>
        <pc:docMk/>
      </pc:docMkLst>
      <pc:sldChg chg="modSp">
        <pc:chgData name="Rajendran,Sreerekha" userId="S::sr3547@drexel.edu::afcd5fc8-f22f-40f8-add2-a441c7668eaa" providerId="AD" clId="Web-{B413E2D4-2E5D-4AA4-A689-F14CC115AC92}" dt="2022-03-09T01:45:32.082" v="20" actId="20577"/>
        <pc:sldMkLst>
          <pc:docMk/>
          <pc:sldMk cId="40735704" sldId="257"/>
        </pc:sldMkLst>
        <pc:graphicFrameChg chg="modGraphic">
          <ac:chgData name="Rajendran,Sreerekha" userId="S::sr3547@drexel.edu::afcd5fc8-f22f-40f8-add2-a441c7668eaa" providerId="AD" clId="Web-{B413E2D4-2E5D-4AA4-A689-F14CC115AC92}" dt="2022-03-09T01:45:32.082" v="20" actId="20577"/>
          <ac:graphicFrameMkLst>
            <pc:docMk/>
            <pc:sldMk cId="40735704" sldId="257"/>
            <ac:graphicFrameMk id="12" creationId="{58245EE2-00B5-47D1-9AE0-75586A4F236A}"/>
          </ac:graphicFrameMkLst>
        </pc:graphicFrameChg>
      </pc:sldChg>
      <pc:sldChg chg="modSp">
        <pc:chgData name="Rajendran,Sreerekha" userId="S::sr3547@drexel.edu::afcd5fc8-f22f-40f8-add2-a441c7668eaa" providerId="AD" clId="Web-{B413E2D4-2E5D-4AA4-A689-F14CC115AC92}" dt="2022-03-09T01:35:31.927" v="18" actId="1076"/>
        <pc:sldMkLst>
          <pc:docMk/>
          <pc:sldMk cId="2620275986" sldId="264"/>
        </pc:sldMkLst>
        <pc:spChg chg="mod">
          <ac:chgData name="Rajendran,Sreerekha" userId="S::sr3547@drexel.edu::afcd5fc8-f22f-40f8-add2-a441c7668eaa" providerId="AD" clId="Web-{B413E2D4-2E5D-4AA4-A689-F14CC115AC92}" dt="2022-03-09T01:35:31.927" v="18" actId="1076"/>
          <ac:spMkLst>
            <pc:docMk/>
            <pc:sldMk cId="2620275986" sldId="264"/>
            <ac:spMk id="3" creationId="{7E4CE98E-704E-43E5-B302-AAD60CE38635}"/>
          </ac:spMkLst>
        </pc:spChg>
      </pc:sldChg>
    </pc:docChg>
  </pc:docChgLst>
  <pc:docChgLst>
    <pc:chgData name="Rajendran,Sreerekha" userId="S::sr3547@drexel.edu::afcd5fc8-f22f-40f8-add2-a441c7668eaa" providerId="AD" clId="Web-{09B1AE58-6B61-4EC7-BCAA-42FAF6ADCED2}"/>
    <pc:docChg chg="modSld sldOrd">
      <pc:chgData name="Rajendran,Sreerekha" userId="S::sr3547@drexel.edu::afcd5fc8-f22f-40f8-add2-a441c7668eaa" providerId="AD" clId="Web-{09B1AE58-6B61-4EC7-BCAA-42FAF6ADCED2}" dt="2022-03-07T18:50:21.978" v="63" actId="20577"/>
      <pc:docMkLst>
        <pc:docMk/>
      </pc:docMkLst>
      <pc:sldChg chg="modSp">
        <pc:chgData name="Rajendran,Sreerekha" userId="S::sr3547@drexel.edu::afcd5fc8-f22f-40f8-add2-a441c7668eaa" providerId="AD" clId="Web-{09B1AE58-6B61-4EC7-BCAA-42FAF6ADCED2}" dt="2022-03-07T18:46:29.947" v="29" actId="20577"/>
        <pc:sldMkLst>
          <pc:docMk/>
          <pc:sldMk cId="40735704" sldId="257"/>
        </pc:sldMkLst>
        <pc:graphicFrameChg chg="modGraphic">
          <ac:chgData name="Rajendran,Sreerekha" userId="S::sr3547@drexel.edu::afcd5fc8-f22f-40f8-add2-a441c7668eaa" providerId="AD" clId="Web-{09B1AE58-6B61-4EC7-BCAA-42FAF6ADCED2}" dt="2022-03-07T18:46:29.947" v="29" actId="20577"/>
          <ac:graphicFrameMkLst>
            <pc:docMk/>
            <pc:sldMk cId="40735704" sldId="257"/>
            <ac:graphicFrameMk id="12" creationId="{58245EE2-00B5-47D1-9AE0-75586A4F236A}"/>
          </ac:graphicFrameMkLst>
        </pc:graphicFrameChg>
      </pc:sldChg>
      <pc:sldChg chg="modSp">
        <pc:chgData name="Rajendran,Sreerekha" userId="S::sr3547@drexel.edu::afcd5fc8-f22f-40f8-add2-a441c7668eaa" providerId="AD" clId="Web-{09B1AE58-6B61-4EC7-BCAA-42FAF6ADCED2}" dt="2022-03-07T18:47:00.887" v="39" actId="20577"/>
        <pc:sldMkLst>
          <pc:docMk/>
          <pc:sldMk cId="851186494" sldId="263"/>
        </pc:sldMkLst>
        <pc:graphicFrameChg chg="modGraphic">
          <ac:chgData name="Rajendran,Sreerekha" userId="S::sr3547@drexel.edu::afcd5fc8-f22f-40f8-add2-a441c7668eaa" providerId="AD" clId="Web-{09B1AE58-6B61-4EC7-BCAA-42FAF6ADCED2}" dt="2022-03-07T18:47:00.887" v="39" actId="20577"/>
          <ac:graphicFrameMkLst>
            <pc:docMk/>
            <pc:sldMk cId="851186494" sldId="263"/>
            <ac:graphicFrameMk id="5" creationId="{9BF49EE4-742D-4BD2-ABF8-D7C9CBAAF976}"/>
          </ac:graphicFrameMkLst>
        </pc:graphicFrameChg>
      </pc:sldChg>
      <pc:sldChg chg="addSp delSp modSp ord">
        <pc:chgData name="Rajendran,Sreerekha" userId="S::sr3547@drexel.edu::afcd5fc8-f22f-40f8-add2-a441c7668eaa" providerId="AD" clId="Web-{09B1AE58-6B61-4EC7-BCAA-42FAF6ADCED2}" dt="2022-03-07T18:50:21.978" v="63" actId="20577"/>
        <pc:sldMkLst>
          <pc:docMk/>
          <pc:sldMk cId="2748383627" sldId="266"/>
        </pc:sldMkLst>
        <pc:spChg chg="mod">
          <ac:chgData name="Rajendran,Sreerekha" userId="S::sr3547@drexel.edu::afcd5fc8-f22f-40f8-add2-a441c7668eaa" providerId="AD" clId="Web-{09B1AE58-6B61-4EC7-BCAA-42FAF6ADCED2}" dt="2022-03-07T18:49:00.426" v="48"/>
          <ac:spMkLst>
            <pc:docMk/>
            <pc:sldMk cId="2748383627" sldId="266"/>
            <ac:spMk id="2" creationId="{F8C764E7-E79D-42CD-AB13-EF65D79ECA78}"/>
          </ac:spMkLst>
        </pc:spChg>
        <pc:spChg chg="mod">
          <ac:chgData name="Rajendran,Sreerekha" userId="S::sr3547@drexel.edu::afcd5fc8-f22f-40f8-add2-a441c7668eaa" providerId="AD" clId="Web-{09B1AE58-6B61-4EC7-BCAA-42FAF6ADCED2}" dt="2022-03-07T18:50:21.978" v="63" actId="20577"/>
          <ac:spMkLst>
            <pc:docMk/>
            <pc:sldMk cId="2748383627" sldId="266"/>
            <ac:spMk id="7" creationId="{BA31C559-4B6C-EF4E-BC8A-5D41809B399D}"/>
          </ac:spMkLst>
        </pc:spChg>
        <pc:spChg chg="add del">
          <ac:chgData name="Rajendran,Sreerekha" userId="S::sr3547@drexel.edu::afcd5fc8-f22f-40f8-add2-a441c7668eaa" providerId="AD" clId="Web-{09B1AE58-6B61-4EC7-BCAA-42FAF6ADCED2}" dt="2022-03-07T18:48:51.753" v="46"/>
          <ac:spMkLst>
            <pc:docMk/>
            <pc:sldMk cId="2748383627" sldId="266"/>
            <ac:spMk id="46" creationId="{7B831B6F-405A-4B47-B9BB-5CA88F285844}"/>
          </ac:spMkLst>
        </pc:spChg>
        <pc:spChg chg="add del">
          <ac:chgData name="Rajendran,Sreerekha" userId="S::sr3547@drexel.edu::afcd5fc8-f22f-40f8-add2-a441c7668eaa" providerId="AD" clId="Web-{09B1AE58-6B61-4EC7-BCAA-42FAF6ADCED2}" dt="2022-03-07T18:48:51.753" v="46"/>
          <ac:spMkLst>
            <pc:docMk/>
            <pc:sldMk cId="2748383627" sldId="266"/>
            <ac:spMk id="48" creationId="{3CE8AF5E-D374-4CF1-90CC-35CF73B81C3E}"/>
          </ac:spMkLst>
        </pc:spChg>
        <pc:spChg chg="add del">
          <ac:chgData name="Rajendran,Sreerekha" userId="S::sr3547@drexel.edu::afcd5fc8-f22f-40f8-add2-a441c7668eaa" providerId="AD" clId="Web-{09B1AE58-6B61-4EC7-BCAA-42FAF6ADCED2}" dt="2022-03-07T18:48:51.738" v="45"/>
          <ac:spMkLst>
            <pc:docMk/>
            <pc:sldMk cId="2748383627" sldId="266"/>
            <ac:spMk id="55" creationId="{7B831B6F-405A-4B47-B9BB-5CA88F285844}"/>
          </ac:spMkLst>
        </pc:spChg>
        <pc:spChg chg="add del">
          <ac:chgData name="Rajendran,Sreerekha" userId="S::sr3547@drexel.edu::afcd5fc8-f22f-40f8-add2-a441c7668eaa" providerId="AD" clId="Web-{09B1AE58-6B61-4EC7-BCAA-42FAF6ADCED2}" dt="2022-03-07T18:48:51.738" v="45"/>
          <ac:spMkLst>
            <pc:docMk/>
            <pc:sldMk cId="2748383627" sldId="266"/>
            <ac:spMk id="57" creationId="{15109354-9C5D-4F8C-B0E6-D1043C7BF20A}"/>
          </ac:spMkLst>
        </pc:spChg>
        <pc:spChg chg="add del">
          <ac:chgData name="Rajendran,Sreerekha" userId="S::sr3547@drexel.edu::afcd5fc8-f22f-40f8-add2-a441c7668eaa" providerId="AD" clId="Web-{09B1AE58-6B61-4EC7-BCAA-42FAF6ADCED2}" dt="2022-03-07T18:48:51.738" v="45"/>
          <ac:spMkLst>
            <pc:docMk/>
            <pc:sldMk cId="2748383627" sldId="266"/>
            <ac:spMk id="59" creationId="{3CE8AF5E-D374-4CF1-90CC-35CF73B81C3E}"/>
          </ac:spMkLst>
        </pc:spChg>
        <pc:spChg chg="add del">
          <ac:chgData name="Rajendran,Sreerekha" userId="S::sr3547@drexel.edu::afcd5fc8-f22f-40f8-add2-a441c7668eaa" providerId="AD" clId="Web-{09B1AE58-6B61-4EC7-BCAA-42FAF6ADCED2}" dt="2022-03-07T18:49:00.426" v="48"/>
          <ac:spMkLst>
            <pc:docMk/>
            <pc:sldMk cId="2748383627" sldId="266"/>
            <ac:spMk id="63" creationId="{A8908DB7-C3A6-4FCB-9820-CEE02B398C4A}"/>
          </ac:spMkLst>
        </pc:spChg>
        <pc:spChg chg="add del">
          <ac:chgData name="Rajendran,Sreerekha" userId="S::sr3547@drexel.edu::afcd5fc8-f22f-40f8-add2-a441c7668eaa" providerId="AD" clId="Web-{09B1AE58-6B61-4EC7-BCAA-42FAF6ADCED2}" dt="2022-03-07T18:49:00.426" v="48"/>
          <ac:spMkLst>
            <pc:docMk/>
            <pc:sldMk cId="2748383627" sldId="266"/>
            <ac:spMk id="64" creationId="{D010E05E-9237-4321-84BB-69C0F22568EE}"/>
          </ac:spMkLst>
        </pc:spChg>
        <pc:spChg chg="add">
          <ac:chgData name="Rajendran,Sreerekha" userId="S::sr3547@drexel.edu::afcd5fc8-f22f-40f8-add2-a441c7668eaa" providerId="AD" clId="Web-{09B1AE58-6B61-4EC7-BCAA-42FAF6ADCED2}" dt="2022-03-07T18:49:00.426" v="48"/>
          <ac:spMkLst>
            <pc:docMk/>
            <pc:sldMk cId="2748383627" sldId="266"/>
            <ac:spMk id="70" creationId="{7B831B6F-405A-4B47-B9BB-5CA88F285844}"/>
          </ac:spMkLst>
        </pc:spChg>
        <pc:spChg chg="add">
          <ac:chgData name="Rajendran,Sreerekha" userId="S::sr3547@drexel.edu::afcd5fc8-f22f-40f8-add2-a441c7668eaa" providerId="AD" clId="Web-{09B1AE58-6B61-4EC7-BCAA-42FAF6ADCED2}" dt="2022-03-07T18:49:00.426" v="48"/>
          <ac:spMkLst>
            <pc:docMk/>
            <pc:sldMk cId="2748383627" sldId="266"/>
            <ac:spMk id="72" creationId="{15109354-9C5D-4F8C-B0E6-D1043C7BF20A}"/>
          </ac:spMkLst>
        </pc:spChg>
        <pc:spChg chg="add">
          <ac:chgData name="Rajendran,Sreerekha" userId="S::sr3547@drexel.edu::afcd5fc8-f22f-40f8-add2-a441c7668eaa" providerId="AD" clId="Web-{09B1AE58-6B61-4EC7-BCAA-42FAF6ADCED2}" dt="2022-03-07T18:49:00.426" v="48"/>
          <ac:spMkLst>
            <pc:docMk/>
            <pc:sldMk cId="2748383627" sldId="266"/>
            <ac:spMk id="74" creationId="{3CE8AF5E-D374-4CF1-90CC-35CF73B81C3E}"/>
          </ac:spMkLst>
        </pc:spChg>
        <pc:picChg chg="add mod ord">
          <ac:chgData name="Rajendran,Sreerekha" userId="S::sr3547@drexel.edu::afcd5fc8-f22f-40f8-add2-a441c7668eaa" providerId="AD" clId="Web-{09B1AE58-6B61-4EC7-BCAA-42FAF6ADCED2}" dt="2022-03-07T18:49:00.426" v="48"/>
          <ac:picMkLst>
            <pc:docMk/>
            <pc:sldMk cId="2748383627" sldId="266"/>
            <ac:picMk id="3" creationId="{3FD4B28F-AB6A-4375-8D63-E4FFFB758DB2}"/>
          </ac:picMkLst>
        </pc:picChg>
        <pc:picChg chg="del">
          <ac:chgData name="Rajendran,Sreerekha" userId="S::sr3547@drexel.edu::afcd5fc8-f22f-40f8-add2-a441c7668eaa" providerId="AD" clId="Web-{09B1AE58-6B61-4EC7-BCAA-42FAF6ADCED2}" dt="2022-03-07T18:48:29.940" v="42"/>
          <ac:picMkLst>
            <pc:docMk/>
            <pc:sldMk cId="2748383627" sldId="266"/>
            <ac:picMk id="5" creationId="{96D52CBB-F284-0C45-BD9D-00C07C9BEB04}"/>
          </ac:picMkLst>
        </pc:picChg>
        <pc:inkChg chg="add del">
          <ac:chgData name="Rajendran,Sreerekha" userId="S::sr3547@drexel.edu::afcd5fc8-f22f-40f8-add2-a441c7668eaa" providerId="AD" clId="Web-{09B1AE58-6B61-4EC7-BCAA-42FAF6ADCED2}" dt="2022-03-07T18:48:51.753" v="46"/>
          <ac:inkMkLst>
            <pc:docMk/>
            <pc:sldMk cId="2748383627" sldId="266"/>
            <ac:inkMk id="50" creationId="{070477C5-0410-4E4F-97A1-F84C2465C187}"/>
          </ac:inkMkLst>
        </pc:inkChg>
        <pc:inkChg chg="add del">
          <ac:chgData name="Rajendran,Sreerekha" userId="S::sr3547@drexel.edu::afcd5fc8-f22f-40f8-add2-a441c7668eaa" providerId="AD" clId="Web-{09B1AE58-6B61-4EC7-BCAA-42FAF6ADCED2}" dt="2022-03-07T18:48:51.738" v="45"/>
          <ac:inkMkLst>
            <pc:docMk/>
            <pc:sldMk cId="2748383627" sldId="266"/>
            <ac:inkMk id="61" creationId="{070477C5-0410-4E4F-97A1-F84C2465C187}"/>
          </ac:inkMkLst>
        </pc:inkChg>
        <pc:inkChg chg="add del">
          <ac:chgData name="Rajendran,Sreerekha" userId="S::sr3547@drexel.edu::afcd5fc8-f22f-40f8-add2-a441c7668eaa" providerId="AD" clId="Web-{09B1AE58-6B61-4EC7-BCAA-42FAF6ADCED2}" dt="2022-03-07T18:49:00.426" v="48"/>
          <ac:inkMkLst>
            <pc:docMk/>
            <pc:sldMk cId="2748383627" sldId="266"/>
            <ac:inkMk id="65" creationId="{070477C5-0410-4E4F-97A1-F84C2465C187}"/>
          </ac:inkMkLst>
        </pc:inkChg>
        <pc:inkChg chg="add">
          <ac:chgData name="Rajendran,Sreerekha" userId="S::sr3547@drexel.edu::afcd5fc8-f22f-40f8-add2-a441c7668eaa" providerId="AD" clId="Web-{09B1AE58-6B61-4EC7-BCAA-42FAF6ADCED2}" dt="2022-03-07T18:49:00.426" v="48"/>
          <ac:inkMkLst>
            <pc:docMk/>
            <pc:sldMk cId="2748383627" sldId="266"/>
            <ac:inkMk id="76" creationId="{070477C5-0410-4E4F-97A1-F84C2465C187}"/>
          </ac:inkMkLst>
        </pc:inkChg>
      </pc:sldChg>
      <pc:sldChg chg="addSp delSp modSp mod setBg">
        <pc:chgData name="Rajendran,Sreerekha" userId="S::sr3547@drexel.edu::afcd5fc8-f22f-40f8-add2-a441c7668eaa" providerId="AD" clId="Web-{09B1AE58-6B61-4EC7-BCAA-42FAF6ADCED2}" dt="2022-03-07T18:50:04.024" v="58"/>
        <pc:sldMkLst>
          <pc:docMk/>
          <pc:sldMk cId="3566425244" sldId="267"/>
        </pc:sldMkLst>
        <pc:spChg chg="mod">
          <ac:chgData name="Rajendran,Sreerekha" userId="S::sr3547@drexel.edu::afcd5fc8-f22f-40f8-add2-a441c7668eaa" providerId="AD" clId="Web-{09B1AE58-6B61-4EC7-BCAA-42FAF6ADCED2}" dt="2022-03-07T18:50:04.024" v="58"/>
          <ac:spMkLst>
            <pc:docMk/>
            <pc:sldMk cId="3566425244" sldId="267"/>
            <ac:spMk id="2" creationId="{8895F513-18D1-074A-BDBF-5FBCCE504090}"/>
          </ac:spMkLst>
        </pc:spChg>
        <pc:spChg chg="add del">
          <ac:chgData name="Rajendran,Sreerekha" userId="S::sr3547@drexel.edu::afcd5fc8-f22f-40f8-add2-a441c7668eaa" providerId="AD" clId="Web-{09B1AE58-6B61-4EC7-BCAA-42FAF6ADCED2}" dt="2022-03-07T18:50:04.024" v="58"/>
          <ac:spMkLst>
            <pc:docMk/>
            <pc:sldMk cId="3566425244" sldId="267"/>
            <ac:spMk id="9" creationId="{DA381740-063A-41A4-836D-85D14980EEF0}"/>
          </ac:spMkLst>
        </pc:spChg>
        <pc:spChg chg="add del">
          <ac:chgData name="Rajendran,Sreerekha" userId="S::sr3547@drexel.edu::afcd5fc8-f22f-40f8-add2-a441c7668eaa" providerId="AD" clId="Web-{09B1AE58-6B61-4EC7-BCAA-42FAF6ADCED2}" dt="2022-03-07T18:50:04.024" v="58"/>
          <ac:spMkLst>
            <pc:docMk/>
            <pc:sldMk cId="3566425244" sldId="267"/>
            <ac:spMk id="11" creationId="{93245F62-CCC4-49E4-B95B-EA6C1E790510}"/>
          </ac:spMkLst>
        </pc:spChg>
        <pc:spChg chg="add del">
          <ac:chgData name="Rajendran,Sreerekha" userId="S::sr3547@drexel.edu::afcd5fc8-f22f-40f8-add2-a441c7668eaa" providerId="AD" clId="Web-{09B1AE58-6B61-4EC7-BCAA-42FAF6ADCED2}" dt="2022-03-07T18:50:04.024" v="58"/>
          <ac:spMkLst>
            <pc:docMk/>
            <pc:sldMk cId="3566425244" sldId="267"/>
            <ac:spMk id="13" creationId="{E6C0DD6B-6AA3-448F-9B99-8386295BC1B4}"/>
          </ac:spMkLst>
        </pc:spChg>
        <pc:spChg chg="add del">
          <ac:chgData name="Rajendran,Sreerekha" userId="S::sr3547@drexel.edu::afcd5fc8-f22f-40f8-add2-a441c7668eaa" providerId="AD" clId="Web-{09B1AE58-6B61-4EC7-BCAA-42FAF6ADCED2}" dt="2022-03-07T18:50:04.024" v="58"/>
          <ac:spMkLst>
            <pc:docMk/>
            <pc:sldMk cId="3566425244" sldId="267"/>
            <ac:spMk id="15" creationId="{F28B82B1-E269-4325-A665-6CFE5DEE5DE5}"/>
          </ac:spMkLst>
        </pc:spChg>
        <pc:spChg chg="add del">
          <ac:chgData name="Rajendran,Sreerekha" userId="S::sr3547@drexel.edu::afcd5fc8-f22f-40f8-add2-a441c7668eaa" providerId="AD" clId="Web-{09B1AE58-6B61-4EC7-BCAA-42FAF6ADCED2}" dt="2022-03-07T18:50:04.024" v="58"/>
          <ac:spMkLst>
            <pc:docMk/>
            <pc:sldMk cId="3566425244" sldId="267"/>
            <ac:spMk id="17" creationId="{7C700527-76FD-4DF4-A597-6F5E089CA0C2}"/>
          </ac:spMkLst>
        </pc:spChg>
        <pc:spChg chg="add del">
          <ac:chgData name="Rajendran,Sreerekha" userId="S::sr3547@drexel.edu::afcd5fc8-f22f-40f8-add2-a441c7668eaa" providerId="AD" clId="Web-{09B1AE58-6B61-4EC7-BCAA-42FAF6ADCED2}" dt="2022-03-07T18:50:04.024" v="58"/>
          <ac:spMkLst>
            <pc:docMk/>
            <pc:sldMk cId="3566425244" sldId="267"/>
            <ac:spMk id="19" creationId="{B5EA49A9-01EB-4D60-A392-7DC9B625D67D}"/>
          </ac:spMkLst>
        </pc:spChg>
        <pc:picChg chg="add del mod">
          <ac:chgData name="Rajendran,Sreerekha" userId="S::sr3547@drexel.edu::afcd5fc8-f22f-40f8-add2-a441c7668eaa" providerId="AD" clId="Web-{09B1AE58-6B61-4EC7-BCAA-42FAF6ADCED2}" dt="2022-03-07T18:50:04.024" v="58"/>
          <ac:picMkLst>
            <pc:docMk/>
            <pc:sldMk cId="3566425244" sldId="267"/>
            <ac:picMk id="6" creationId="{AB8536F2-5B5B-49C7-8CBD-25E9AEFE5B33}"/>
          </ac:picMkLst>
        </pc:picChg>
      </pc:sldChg>
    </pc:docChg>
  </pc:docChgLst>
  <pc:docChgLst>
    <pc:chgData name="Vaddanam,Gowtham" userId="S::gv336@drexel.edu::19b73fae-5f04-4c74-9ef4-033cfd99a29c" providerId="AD" clId="Web-{1AED6008-5DAD-4BCD-89EF-C3864723F9AE}"/>
    <pc:docChg chg="addSld delSld modSld sldOrd">
      <pc:chgData name="Vaddanam,Gowtham" userId="S::gv336@drexel.edu::19b73fae-5f04-4c74-9ef4-033cfd99a29c" providerId="AD" clId="Web-{1AED6008-5DAD-4BCD-89EF-C3864723F9AE}" dt="2022-03-09T08:47:54.564" v="176"/>
      <pc:docMkLst>
        <pc:docMk/>
      </pc:docMkLst>
      <pc:sldChg chg="addSp delSp modSp">
        <pc:chgData name="Vaddanam,Gowtham" userId="S::gv336@drexel.edu::19b73fae-5f04-4c74-9ef4-033cfd99a29c" providerId="AD" clId="Web-{1AED6008-5DAD-4BCD-89EF-C3864723F9AE}" dt="2022-03-09T06:10:11.892" v="5"/>
        <pc:sldMkLst>
          <pc:docMk/>
          <pc:sldMk cId="2748383627" sldId="266"/>
        </pc:sldMkLst>
        <pc:spChg chg="add del">
          <ac:chgData name="Vaddanam,Gowtham" userId="S::gv336@drexel.edu::19b73fae-5f04-4c74-9ef4-033cfd99a29c" providerId="AD" clId="Web-{1AED6008-5DAD-4BCD-89EF-C3864723F9AE}" dt="2022-03-09T06:10:11.892" v="5"/>
          <ac:spMkLst>
            <pc:docMk/>
            <pc:sldMk cId="2748383627" sldId="266"/>
            <ac:spMk id="4" creationId="{FADDCE89-38F9-4C3B-946C-2F5A1805595B}"/>
          </ac:spMkLst>
        </pc:spChg>
        <pc:spChg chg="add del mod">
          <ac:chgData name="Vaddanam,Gowtham" userId="S::gv336@drexel.edu::19b73fae-5f04-4c74-9ef4-033cfd99a29c" providerId="AD" clId="Web-{1AED6008-5DAD-4BCD-89EF-C3864723F9AE}" dt="2022-03-09T06:10:06.345" v="4"/>
          <ac:spMkLst>
            <pc:docMk/>
            <pc:sldMk cId="2748383627" sldId="266"/>
            <ac:spMk id="5" creationId="{69F7F51A-01BB-4D5F-ACB6-A8C3F3F967B2}"/>
          </ac:spMkLst>
        </pc:spChg>
      </pc:sldChg>
      <pc:sldChg chg="del">
        <pc:chgData name="Vaddanam,Gowtham" userId="S::gv336@drexel.edu::19b73fae-5f04-4c74-9ef4-033cfd99a29c" providerId="AD" clId="Web-{1AED6008-5DAD-4BCD-89EF-C3864723F9AE}" dt="2022-03-09T08:39:37.723" v="138"/>
        <pc:sldMkLst>
          <pc:docMk/>
          <pc:sldMk cId="2567918215" sldId="269"/>
        </pc:sldMkLst>
      </pc:sldChg>
      <pc:sldChg chg="ord">
        <pc:chgData name="Vaddanam,Gowtham" userId="S::gv336@drexel.edu::19b73fae-5f04-4c74-9ef4-033cfd99a29c" providerId="AD" clId="Web-{1AED6008-5DAD-4BCD-89EF-C3864723F9AE}" dt="2022-03-09T08:35:10.310" v="120"/>
        <pc:sldMkLst>
          <pc:docMk/>
          <pc:sldMk cId="3015472498" sldId="270"/>
        </pc:sldMkLst>
      </pc:sldChg>
      <pc:sldChg chg="ord">
        <pc:chgData name="Vaddanam,Gowtham" userId="S::gv336@drexel.edu::19b73fae-5f04-4c74-9ef4-033cfd99a29c" providerId="AD" clId="Web-{1AED6008-5DAD-4BCD-89EF-C3864723F9AE}" dt="2022-03-09T08:34:43.997" v="118"/>
        <pc:sldMkLst>
          <pc:docMk/>
          <pc:sldMk cId="807351369" sldId="272"/>
        </pc:sldMkLst>
      </pc:sldChg>
      <pc:sldChg chg="addSp delSp modSp">
        <pc:chgData name="Vaddanam,Gowtham" userId="S::gv336@drexel.edu::19b73fae-5f04-4c74-9ef4-033cfd99a29c" providerId="AD" clId="Web-{1AED6008-5DAD-4BCD-89EF-C3864723F9AE}" dt="2022-03-09T08:47:54.564" v="176"/>
        <pc:sldMkLst>
          <pc:docMk/>
          <pc:sldMk cId="2049123025" sldId="277"/>
        </pc:sldMkLst>
        <pc:spChg chg="mod">
          <ac:chgData name="Vaddanam,Gowtham" userId="S::gv336@drexel.edu::19b73fae-5f04-4c74-9ef4-033cfd99a29c" providerId="AD" clId="Web-{1AED6008-5DAD-4BCD-89EF-C3864723F9AE}" dt="2022-03-09T08:32:56.181" v="84" actId="20577"/>
          <ac:spMkLst>
            <pc:docMk/>
            <pc:sldMk cId="2049123025" sldId="277"/>
            <ac:spMk id="2" creationId="{F6053203-3F3F-4DC9-9C67-253C0EFCB98C}"/>
          </ac:spMkLst>
        </pc:spChg>
        <pc:spChg chg="del">
          <ac:chgData name="Vaddanam,Gowtham" userId="S::gv336@drexel.edu::19b73fae-5f04-4c74-9ef4-033cfd99a29c" providerId="AD" clId="Web-{1AED6008-5DAD-4BCD-89EF-C3864723F9AE}" dt="2022-03-09T08:47:54.564" v="176"/>
          <ac:spMkLst>
            <pc:docMk/>
            <pc:sldMk cId="2049123025" sldId="277"/>
            <ac:spMk id="3" creationId="{EA7BA447-07FD-41AC-9B74-AE39638FB42F}"/>
          </ac:spMkLst>
        </pc:spChg>
        <pc:spChg chg="add mod">
          <ac:chgData name="Vaddanam,Gowtham" userId="S::gv336@drexel.edu::19b73fae-5f04-4c74-9ef4-033cfd99a29c" providerId="AD" clId="Web-{1AED6008-5DAD-4BCD-89EF-C3864723F9AE}" dt="2022-03-09T08:47:26.157" v="175" actId="20577"/>
          <ac:spMkLst>
            <pc:docMk/>
            <pc:sldMk cId="2049123025" sldId="277"/>
            <ac:spMk id="4" creationId="{9671C290-3481-4D97-B411-EA9839A94285}"/>
          </ac:spMkLst>
        </pc:spChg>
        <pc:picChg chg="add mod ord">
          <ac:chgData name="Vaddanam,Gowtham" userId="S::gv336@drexel.edu::19b73fae-5f04-4c74-9ef4-033cfd99a29c" providerId="AD" clId="Web-{1AED6008-5DAD-4BCD-89EF-C3864723F9AE}" dt="2022-03-09T08:47:54.564" v="176"/>
          <ac:picMkLst>
            <pc:docMk/>
            <pc:sldMk cId="2049123025" sldId="277"/>
            <ac:picMk id="5" creationId="{829FE3E7-F3A1-4732-84F4-1357C4D6E7D8}"/>
          </ac:picMkLst>
        </pc:picChg>
      </pc:sldChg>
      <pc:sldChg chg="addSp modSp del">
        <pc:chgData name="Vaddanam,Gowtham" userId="S::gv336@drexel.edu::19b73fae-5f04-4c74-9ef4-033cfd99a29c" providerId="AD" clId="Web-{1AED6008-5DAD-4BCD-89EF-C3864723F9AE}" dt="2022-03-09T08:34:38.325" v="117"/>
        <pc:sldMkLst>
          <pc:docMk/>
          <pc:sldMk cId="3303417732" sldId="278"/>
        </pc:sldMkLst>
        <pc:spChg chg="mod">
          <ac:chgData name="Vaddanam,Gowtham" userId="S::gv336@drexel.edu::19b73fae-5f04-4c74-9ef4-033cfd99a29c" providerId="AD" clId="Web-{1AED6008-5DAD-4BCD-89EF-C3864723F9AE}" dt="2022-03-09T08:34:08.230" v="115" actId="20577"/>
          <ac:spMkLst>
            <pc:docMk/>
            <pc:sldMk cId="3303417732" sldId="278"/>
            <ac:spMk id="2" creationId="{0CF7C857-AAF2-4340-9862-B4A447820D23}"/>
          </ac:spMkLst>
        </pc:spChg>
        <pc:spChg chg="add">
          <ac:chgData name="Vaddanam,Gowtham" userId="S::gv336@drexel.edu::19b73fae-5f04-4c74-9ef4-033cfd99a29c" providerId="AD" clId="Web-{1AED6008-5DAD-4BCD-89EF-C3864723F9AE}" dt="2022-03-09T08:33:06.182" v="85"/>
          <ac:spMkLst>
            <pc:docMk/>
            <pc:sldMk cId="3303417732" sldId="278"/>
            <ac:spMk id="4" creationId="{74CDA400-2AB2-404D-9F2A-3BB023284762}"/>
          </ac:spMkLst>
        </pc:spChg>
      </pc:sldChg>
      <pc:sldChg chg="modSp">
        <pc:chgData name="Vaddanam,Gowtham" userId="S::gv336@drexel.edu::19b73fae-5f04-4c74-9ef4-033cfd99a29c" providerId="AD" clId="Web-{1AED6008-5DAD-4BCD-89EF-C3864723F9AE}" dt="2022-03-09T06:22:51.489" v="12" actId="20577"/>
        <pc:sldMkLst>
          <pc:docMk/>
          <pc:sldMk cId="1353373713" sldId="280"/>
        </pc:sldMkLst>
        <pc:spChg chg="mod">
          <ac:chgData name="Vaddanam,Gowtham" userId="S::gv336@drexel.edu::19b73fae-5f04-4c74-9ef4-033cfd99a29c" providerId="AD" clId="Web-{1AED6008-5DAD-4BCD-89EF-C3864723F9AE}" dt="2022-03-09T06:22:51.489" v="12" actId="20577"/>
          <ac:spMkLst>
            <pc:docMk/>
            <pc:sldMk cId="1353373713" sldId="280"/>
            <ac:spMk id="2" creationId="{7A953B49-BC2B-45A6-9EB7-2E580EA5A145}"/>
          </ac:spMkLst>
        </pc:spChg>
      </pc:sldChg>
      <pc:sldChg chg="modSp new">
        <pc:chgData name="Vaddanam,Gowtham" userId="S::gv336@drexel.edu::19b73fae-5f04-4c74-9ef4-033cfd99a29c" providerId="AD" clId="Web-{1AED6008-5DAD-4BCD-89EF-C3864723F9AE}" dt="2022-03-09T08:26:46.828" v="17" actId="20577"/>
        <pc:sldMkLst>
          <pc:docMk/>
          <pc:sldMk cId="971657132" sldId="281"/>
        </pc:sldMkLst>
        <pc:spChg chg="mod">
          <ac:chgData name="Vaddanam,Gowtham" userId="S::gv336@drexel.edu::19b73fae-5f04-4c74-9ef4-033cfd99a29c" providerId="AD" clId="Web-{1AED6008-5DAD-4BCD-89EF-C3864723F9AE}" dt="2022-03-09T08:26:46.828" v="17" actId="20577"/>
          <ac:spMkLst>
            <pc:docMk/>
            <pc:sldMk cId="971657132" sldId="281"/>
            <ac:spMk id="2" creationId="{CECFFDD0-90F0-482E-91AF-6522ADBC58D5}"/>
          </ac:spMkLst>
        </pc:spChg>
      </pc:sldChg>
      <pc:sldChg chg="modSp new">
        <pc:chgData name="Vaddanam,Gowtham" userId="S::gv336@drexel.edu::19b73fae-5f04-4c74-9ef4-033cfd99a29c" providerId="AD" clId="Web-{1AED6008-5DAD-4BCD-89EF-C3864723F9AE}" dt="2022-03-09T08:28:40.925" v="36" actId="20577"/>
        <pc:sldMkLst>
          <pc:docMk/>
          <pc:sldMk cId="2052882338" sldId="282"/>
        </pc:sldMkLst>
        <pc:spChg chg="mod">
          <ac:chgData name="Vaddanam,Gowtham" userId="S::gv336@drexel.edu::19b73fae-5f04-4c74-9ef4-033cfd99a29c" providerId="AD" clId="Web-{1AED6008-5DAD-4BCD-89EF-C3864723F9AE}" dt="2022-03-09T08:28:40.925" v="36" actId="20577"/>
          <ac:spMkLst>
            <pc:docMk/>
            <pc:sldMk cId="2052882338" sldId="282"/>
            <ac:spMk id="2" creationId="{61E7DED0-1D35-4C4E-9CBA-81D3AC8E1028}"/>
          </ac:spMkLst>
        </pc:spChg>
      </pc:sldChg>
      <pc:sldChg chg="addSp delSp modSp new mod setBg">
        <pc:chgData name="Vaddanam,Gowtham" userId="S::gv336@drexel.edu::19b73fae-5f04-4c74-9ef4-033cfd99a29c" providerId="AD" clId="Web-{1AED6008-5DAD-4BCD-89EF-C3864723F9AE}" dt="2022-03-09T08:46:08.765" v="165" actId="14100"/>
        <pc:sldMkLst>
          <pc:docMk/>
          <pc:sldMk cId="3702488880" sldId="283"/>
        </pc:sldMkLst>
        <pc:spChg chg="mod">
          <ac:chgData name="Vaddanam,Gowtham" userId="S::gv336@drexel.edu::19b73fae-5f04-4c74-9ef4-033cfd99a29c" providerId="AD" clId="Web-{1AED6008-5DAD-4BCD-89EF-C3864723F9AE}" dt="2022-03-09T08:45:58.061" v="164" actId="20577"/>
          <ac:spMkLst>
            <pc:docMk/>
            <pc:sldMk cId="3702488880" sldId="283"/>
            <ac:spMk id="2" creationId="{A8759288-BAA1-4891-9077-2B5F44F158E4}"/>
          </ac:spMkLst>
        </pc:spChg>
        <pc:spChg chg="del">
          <ac:chgData name="Vaddanam,Gowtham" userId="S::gv336@drexel.edu::19b73fae-5f04-4c74-9ef4-033cfd99a29c" providerId="AD" clId="Web-{1AED6008-5DAD-4BCD-89EF-C3864723F9AE}" dt="2022-03-09T08:41:37.445" v="139"/>
          <ac:spMkLst>
            <pc:docMk/>
            <pc:sldMk cId="3702488880" sldId="283"/>
            <ac:spMk id="3" creationId="{817880F0-C4E5-4D76-988A-2EF8BF945F5A}"/>
          </ac:spMkLst>
        </pc:spChg>
        <pc:spChg chg="add del">
          <ac:chgData name="Vaddanam,Gowtham" userId="S::gv336@drexel.edu::19b73fae-5f04-4c74-9ef4-033cfd99a29c" providerId="AD" clId="Web-{1AED6008-5DAD-4BCD-89EF-C3864723F9AE}" dt="2022-03-09T08:43:26.276" v="150"/>
          <ac:spMkLst>
            <pc:docMk/>
            <pc:sldMk cId="3702488880" sldId="283"/>
            <ac:spMk id="5" creationId="{24162611-F4C5-43E4-B20D-E6D04C14C347}"/>
          </ac:spMkLst>
        </pc:spChg>
        <pc:spChg chg="add del">
          <ac:chgData name="Vaddanam,Gowtham" userId="S::gv336@drexel.edu::19b73fae-5f04-4c74-9ef4-033cfd99a29c" providerId="AD" clId="Web-{1AED6008-5DAD-4BCD-89EF-C3864723F9AE}" dt="2022-03-09T08:43:57.183" v="153"/>
          <ac:spMkLst>
            <pc:docMk/>
            <pc:sldMk cId="3702488880" sldId="283"/>
            <ac:spMk id="6" creationId="{ABB0382E-AAA7-4C8A-8C9B-FC40107BD90C}"/>
          </ac:spMkLst>
        </pc:spChg>
        <pc:spChg chg="add del">
          <ac:chgData name="Vaddanam,Gowtham" userId="S::gv336@drexel.edu::19b73fae-5f04-4c74-9ef4-033cfd99a29c" providerId="AD" clId="Web-{1AED6008-5DAD-4BCD-89EF-C3864723F9AE}" dt="2022-03-09T08:42:24.993" v="141"/>
          <ac:spMkLst>
            <pc:docMk/>
            <pc:sldMk cId="3702488880" sldId="283"/>
            <ac:spMk id="8" creationId="{B4FA0762-77F0-41BB-B9DD-E41ACD0191B6}"/>
          </ac:spMkLst>
        </pc:spChg>
        <pc:spChg chg="add del">
          <ac:chgData name="Vaddanam,Gowtham" userId="S::gv336@drexel.edu::19b73fae-5f04-4c74-9ef4-033cfd99a29c" providerId="AD" clId="Web-{1AED6008-5DAD-4BCD-89EF-C3864723F9AE}" dt="2022-03-09T08:42:24.993" v="141"/>
          <ac:spMkLst>
            <pc:docMk/>
            <pc:sldMk cId="3702488880" sldId="283"/>
            <ac:spMk id="11" creationId="{CAC6F186-990E-4A9E-9C75-88580953E2D2}"/>
          </ac:spMkLst>
        </pc:spChg>
        <pc:spChg chg="add del">
          <ac:chgData name="Vaddanam,Gowtham" userId="S::gv336@drexel.edu::19b73fae-5f04-4c74-9ef4-033cfd99a29c" providerId="AD" clId="Web-{1AED6008-5DAD-4BCD-89EF-C3864723F9AE}" dt="2022-03-09T08:42:28.353" v="143"/>
          <ac:spMkLst>
            <pc:docMk/>
            <pc:sldMk cId="3702488880" sldId="283"/>
            <ac:spMk id="13" creationId="{8D19BDC3-0BAE-469B-A655-FEF4CD971D45}"/>
          </ac:spMkLst>
        </pc:spChg>
        <pc:spChg chg="add del">
          <ac:chgData name="Vaddanam,Gowtham" userId="S::gv336@drexel.edu::19b73fae-5f04-4c74-9ef4-033cfd99a29c" providerId="AD" clId="Web-{1AED6008-5DAD-4BCD-89EF-C3864723F9AE}" dt="2022-03-09T08:42:59.041" v="145"/>
          <ac:spMkLst>
            <pc:docMk/>
            <pc:sldMk cId="3702488880" sldId="283"/>
            <ac:spMk id="15" creationId="{55B28334-CEE2-436E-9FF8-B04533AA22A6}"/>
          </ac:spMkLst>
        </pc:spChg>
        <pc:spChg chg="add del">
          <ac:chgData name="Vaddanam,Gowtham" userId="S::gv336@drexel.edu::19b73fae-5f04-4c74-9ef4-033cfd99a29c" providerId="AD" clId="Web-{1AED6008-5DAD-4BCD-89EF-C3864723F9AE}" dt="2022-03-09T08:42:59.041" v="145"/>
          <ac:spMkLst>
            <pc:docMk/>
            <pc:sldMk cId="3702488880" sldId="283"/>
            <ac:spMk id="16" creationId="{CAC6F186-990E-4A9E-9C75-88580953E2D2}"/>
          </ac:spMkLst>
        </pc:spChg>
        <pc:picChg chg="add mod ord">
          <ac:chgData name="Vaddanam,Gowtham" userId="S::gv336@drexel.edu::19b73fae-5f04-4c74-9ef4-033cfd99a29c" providerId="AD" clId="Web-{1AED6008-5DAD-4BCD-89EF-C3864723F9AE}" dt="2022-03-09T08:46:08.765" v="165" actId="14100"/>
          <ac:picMkLst>
            <pc:docMk/>
            <pc:sldMk cId="3702488880" sldId="283"/>
            <ac:picMk id="4" creationId="{96196E6F-FBD2-44C3-9AC6-A41612877149}"/>
          </ac:picMkLst>
        </pc:picChg>
      </pc:sldChg>
      <pc:sldChg chg="modSp new">
        <pc:chgData name="Vaddanam,Gowtham" userId="S::gv336@drexel.edu::19b73fae-5f04-4c74-9ef4-033cfd99a29c" providerId="AD" clId="Web-{1AED6008-5DAD-4BCD-89EF-C3864723F9AE}" dt="2022-03-09T08:38:52.925" v="137" actId="20577"/>
        <pc:sldMkLst>
          <pc:docMk/>
          <pc:sldMk cId="3066765882" sldId="284"/>
        </pc:sldMkLst>
        <pc:spChg chg="mod">
          <ac:chgData name="Vaddanam,Gowtham" userId="S::gv336@drexel.edu::19b73fae-5f04-4c74-9ef4-033cfd99a29c" providerId="AD" clId="Web-{1AED6008-5DAD-4BCD-89EF-C3864723F9AE}" dt="2022-03-09T08:38:52.925" v="137" actId="20577"/>
          <ac:spMkLst>
            <pc:docMk/>
            <pc:sldMk cId="3066765882" sldId="284"/>
            <ac:spMk id="2" creationId="{2FDECDBB-1E42-4DED-A66C-BA44097F1171}"/>
          </ac:spMkLst>
        </pc:spChg>
      </pc:sldChg>
      <pc:sldChg chg="new add del">
        <pc:chgData name="Vaddanam,Gowtham" userId="S::gv336@drexel.edu::19b73fae-5f04-4c74-9ef4-033cfd99a29c" providerId="AD" clId="Web-{1AED6008-5DAD-4BCD-89EF-C3864723F9AE}" dt="2022-03-09T08:47:01.657" v="168"/>
        <pc:sldMkLst>
          <pc:docMk/>
          <pc:sldMk cId="2342189571" sldId="285"/>
        </pc:sldMkLst>
      </pc:sldChg>
    </pc:docChg>
  </pc:docChgLst>
  <pc:docChgLst>
    <pc:chgData name="Sigalla,Grace" userId="S::gas83@drexel.edu::8f4ad9af-e665-4bd2-91f7-44582fee82ae" providerId="AD" clId="Web-{E9D4F83A-D30A-0F96-0DB9-DE1331200AD1}"/>
    <pc:docChg chg="modSld">
      <pc:chgData name="Sigalla,Grace" userId="S::gas83@drexel.edu::8f4ad9af-e665-4bd2-91f7-44582fee82ae" providerId="AD" clId="Web-{E9D4F83A-D30A-0F96-0DB9-DE1331200AD1}" dt="2022-03-12T18:14:56.558" v="1" actId="1076"/>
      <pc:docMkLst>
        <pc:docMk/>
      </pc:docMkLst>
      <pc:sldChg chg="modSp">
        <pc:chgData name="Sigalla,Grace" userId="S::gas83@drexel.edu::8f4ad9af-e665-4bd2-91f7-44582fee82ae" providerId="AD" clId="Web-{E9D4F83A-D30A-0F96-0DB9-DE1331200AD1}" dt="2022-03-12T18:14:56.558" v="1" actId="1076"/>
        <pc:sldMkLst>
          <pc:docMk/>
          <pc:sldMk cId="851186494" sldId="263"/>
        </pc:sldMkLst>
        <pc:graphicFrameChg chg="mod">
          <ac:chgData name="Sigalla,Grace" userId="S::gas83@drexel.edu::8f4ad9af-e665-4bd2-91f7-44582fee82ae" providerId="AD" clId="Web-{E9D4F83A-D30A-0F96-0DB9-DE1331200AD1}" dt="2022-03-12T18:14:56.558" v="1" actId="1076"/>
          <ac:graphicFrameMkLst>
            <pc:docMk/>
            <pc:sldMk cId="851186494" sldId="263"/>
            <ac:graphicFrameMk id="5" creationId="{9BF49EE4-742D-4BD2-ABF8-D7C9CBAAF976}"/>
          </ac:graphicFrameMkLst>
        </pc:graphicFrameChg>
      </pc:sldChg>
    </pc:docChg>
  </pc:docChgLst>
  <pc:docChgLst>
    <pc:chgData name="Sigalla,Grace" userId="S::gas83@drexel.edu::8f4ad9af-e665-4bd2-91f7-44582fee82ae" providerId="AD" clId="Web-{E05D5CCA-5E63-4595-89EA-E917B96AE3F6}"/>
    <pc:docChg chg="modSld">
      <pc:chgData name="Sigalla,Grace" userId="S::gas83@drexel.edu::8f4ad9af-e665-4bd2-91f7-44582fee82ae" providerId="AD" clId="Web-{E05D5CCA-5E63-4595-89EA-E917B96AE3F6}" dt="2022-03-08T20:14:04.944" v="1" actId="20577"/>
      <pc:docMkLst>
        <pc:docMk/>
      </pc:docMkLst>
      <pc:sldChg chg="modSp">
        <pc:chgData name="Sigalla,Grace" userId="S::gas83@drexel.edu::8f4ad9af-e665-4bd2-91f7-44582fee82ae" providerId="AD" clId="Web-{E05D5CCA-5E63-4595-89EA-E917B96AE3F6}" dt="2022-03-08T20:14:04.944" v="1" actId="20577"/>
        <pc:sldMkLst>
          <pc:docMk/>
          <pc:sldMk cId="3841193185" sldId="275"/>
        </pc:sldMkLst>
        <pc:spChg chg="mod">
          <ac:chgData name="Sigalla,Grace" userId="S::gas83@drexel.edu::8f4ad9af-e665-4bd2-91f7-44582fee82ae" providerId="AD" clId="Web-{E05D5CCA-5E63-4595-89EA-E917B96AE3F6}" dt="2022-03-08T20:14:04.944" v="1" actId="20577"/>
          <ac:spMkLst>
            <pc:docMk/>
            <pc:sldMk cId="3841193185" sldId="275"/>
            <ac:spMk id="2" creationId="{48CE8A0B-05BF-4788-A858-7A737A678B04}"/>
          </ac:spMkLst>
        </pc:spChg>
      </pc:sldChg>
    </pc:docChg>
  </pc:docChgLst>
  <pc:docChgLst>
    <pc:chgData name="Sigalla,Grace" userId="S::gas83@drexel.edu::8f4ad9af-e665-4bd2-91f7-44582fee82ae" providerId="AD" clId="Web-{759590A1-0DB0-4699-9497-72AF79039BA5}"/>
    <pc:docChg chg="modSld">
      <pc:chgData name="Sigalla,Grace" userId="S::gas83@drexel.edu::8f4ad9af-e665-4bd2-91f7-44582fee82ae" providerId="AD" clId="Web-{759590A1-0DB0-4699-9497-72AF79039BA5}" dt="2022-03-09T15:57:09.607" v="11" actId="14100"/>
      <pc:docMkLst>
        <pc:docMk/>
      </pc:docMkLst>
      <pc:sldChg chg="addSp delSp modSp">
        <pc:chgData name="Sigalla,Grace" userId="S::gas83@drexel.edu::8f4ad9af-e665-4bd2-91f7-44582fee82ae" providerId="AD" clId="Web-{759590A1-0DB0-4699-9497-72AF79039BA5}" dt="2022-03-09T15:57:09.607" v="11" actId="14100"/>
        <pc:sldMkLst>
          <pc:docMk/>
          <pc:sldMk cId="1401658674" sldId="276"/>
        </pc:sldMkLst>
        <pc:spChg chg="del">
          <ac:chgData name="Sigalla,Grace" userId="S::gas83@drexel.edu::8f4ad9af-e665-4bd2-91f7-44582fee82ae" providerId="AD" clId="Web-{759590A1-0DB0-4699-9497-72AF79039BA5}" dt="2022-03-09T15:56:15.792" v="0"/>
          <ac:spMkLst>
            <pc:docMk/>
            <pc:sldMk cId="1401658674" sldId="276"/>
            <ac:spMk id="3" creationId="{95670EC3-18E8-4B13-8F85-263B65D7074B}"/>
          </ac:spMkLst>
        </pc:spChg>
        <pc:picChg chg="add mod ord">
          <ac:chgData name="Sigalla,Grace" userId="S::gas83@drexel.edu::8f4ad9af-e665-4bd2-91f7-44582fee82ae" providerId="AD" clId="Web-{759590A1-0DB0-4699-9497-72AF79039BA5}" dt="2022-03-09T15:57:09.607" v="11" actId="14100"/>
          <ac:picMkLst>
            <pc:docMk/>
            <pc:sldMk cId="1401658674" sldId="276"/>
            <ac:picMk id="4" creationId="{C4A04586-C6CA-414F-912E-A13205E8736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2F600F-056D-4EB3-BD90-4B4501F2FFA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76D2A4C-D734-4BC9-A70A-8EE69181F65E}">
      <dgm:prSet/>
      <dgm:spPr/>
      <dgm:t>
        <a:bodyPr/>
        <a:lstStyle/>
        <a:p>
          <a:pPr rtl="0"/>
          <a:r>
            <a:rPr lang="en-US" b="1">
              <a:latin typeface="Daytona Condensed Light"/>
              <a:cs typeface="Times New Roman"/>
            </a:rPr>
            <a:t>WHAT</a:t>
          </a:r>
          <a:r>
            <a:rPr lang="en-US">
              <a:latin typeface="Daytona Condensed Light"/>
              <a:cs typeface="Times New Roman"/>
            </a:rPr>
            <a:t> - </a:t>
          </a:r>
          <a:r>
            <a:rPr lang="en-US" b="0" i="0">
              <a:latin typeface="Daytona Condensed Light"/>
              <a:cs typeface="Times New Roman"/>
            </a:rPr>
            <a:t>Our research and analysis are solely based on determining the main cause of employee turnover using IBM's data, and what can be done to promote employee retention</a:t>
          </a:r>
          <a:endParaRPr lang="en-US">
            <a:latin typeface="Daytona Condensed Light"/>
            <a:cs typeface="Times New Roman"/>
          </a:endParaRPr>
        </a:p>
      </dgm:t>
    </dgm:pt>
    <dgm:pt modelId="{0AEE07F0-48B8-4776-B7D5-5B218F2C0A1A}" type="parTrans" cxnId="{556E5CA2-57C0-4941-A209-7A473EB8B05F}">
      <dgm:prSet/>
      <dgm:spPr/>
      <dgm:t>
        <a:bodyPr/>
        <a:lstStyle/>
        <a:p>
          <a:endParaRPr lang="en-US"/>
        </a:p>
      </dgm:t>
    </dgm:pt>
    <dgm:pt modelId="{EC974AC3-79B8-43F6-90BB-AA8DBF79045D}" type="sibTrans" cxnId="{556E5CA2-57C0-4941-A209-7A473EB8B05F}">
      <dgm:prSet/>
      <dgm:spPr/>
      <dgm:t>
        <a:bodyPr/>
        <a:lstStyle/>
        <a:p>
          <a:endParaRPr lang="en-US"/>
        </a:p>
      </dgm:t>
    </dgm:pt>
    <dgm:pt modelId="{B557C2F2-4C9E-4713-ABA3-AEFF2A8BFEB0}">
      <dgm:prSet/>
      <dgm:spPr/>
      <dgm:t>
        <a:bodyPr/>
        <a:lstStyle/>
        <a:p>
          <a:pPr rtl="0"/>
          <a:r>
            <a:rPr lang="en-US" b="1">
              <a:latin typeface="Daytona Condensed Light"/>
              <a:cs typeface="Times New Roman"/>
            </a:rPr>
            <a:t>HOW</a:t>
          </a:r>
          <a:r>
            <a:rPr lang="en-US">
              <a:latin typeface="Daytona Condensed Light"/>
              <a:cs typeface="Times New Roman"/>
            </a:rPr>
            <a:t> - By doing data analysis and observing various factors such as age, education level, income and how they affect employee retention. </a:t>
          </a:r>
          <a:r>
            <a:rPr lang="en-US">
              <a:latin typeface="Daytona Condensed Light"/>
            </a:rPr>
            <a:t>With this EDA, we will be able to get actionable insights to better understand employees and make any necessary changes</a:t>
          </a:r>
        </a:p>
      </dgm:t>
    </dgm:pt>
    <dgm:pt modelId="{1D19454A-50E0-4348-A5D1-77E331853C33}" type="parTrans" cxnId="{3BD2ACE6-AA40-4D6D-9B67-2F63FBD13366}">
      <dgm:prSet/>
      <dgm:spPr/>
      <dgm:t>
        <a:bodyPr/>
        <a:lstStyle/>
        <a:p>
          <a:endParaRPr lang="en-US"/>
        </a:p>
      </dgm:t>
    </dgm:pt>
    <dgm:pt modelId="{12FE23F7-5078-40D3-8C61-A4D78EE32471}" type="sibTrans" cxnId="{3BD2ACE6-AA40-4D6D-9B67-2F63FBD13366}">
      <dgm:prSet/>
      <dgm:spPr/>
      <dgm:t>
        <a:bodyPr/>
        <a:lstStyle/>
        <a:p>
          <a:endParaRPr lang="en-US"/>
        </a:p>
      </dgm:t>
    </dgm:pt>
    <dgm:pt modelId="{76DC1826-A0AA-46C5-B5BE-3856B58B2D5B}">
      <dgm:prSet/>
      <dgm:spPr/>
      <dgm:t>
        <a:bodyPr/>
        <a:lstStyle/>
        <a:p>
          <a:pPr rtl="0"/>
          <a:r>
            <a:rPr lang="en-US" b="1">
              <a:latin typeface="Daytona Condensed Light"/>
              <a:cs typeface="Times New Roman"/>
            </a:rPr>
            <a:t>WHY</a:t>
          </a:r>
          <a:r>
            <a:rPr lang="en-US">
              <a:latin typeface="Daytona Condensed Light"/>
              <a:cs typeface="Times New Roman"/>
            </a:rPr>
            <a:t> - Because employees are arguably the most important assets of a company, it is important to study and understand factors contributing to employee turnover in order to create better strategies to improve retention</a:t>
          </a:r>
        </a:p>
      </dgm:t>
    </dgm:pt>
    <dgm:pt modelId="{BBCD2A44-CE7B-468C-BB86-6CDB8A29289D}" type="parTrans" cxnId="{E4426577-A90C-4DD2-8F48-D7329C503EEB}">
      <dgm:prSet/>
      <dgm:spPr/>
      <dgm:t>
        <a:bodyPr/>
        <a:lstStyle/>
        <a:p>
          <a:endParaRPr lang="en-US"/>
        </a:p>
      </dgm:t>
    </dgm:pt>
    <dgm:pt modelId="{247AF724-C2B9-4BA9-9A61-B95A77729AC6}" type="sibTrans" cxnId="{E4426577-A90C-4DD2-8F48-D7329C503EEB}">
      <dgm:prSet/>
      <dgm:spPr/>
      <dgm:t>
        <a:bodyPr/>
        <a:lstStyle/>
        <a:p>
          <a:endParaRPr lang="en-US"/>
        </a:p>
      </dgm:t>
    </dgm:pt>
    <dgm:pt modelId="{E22E2E5A-1047-4AC9-9575-B32B11A7C77A}" type="pres">
      <dgm:prSet presAssocID="{992F600F-056D-4EB3-BD90-4B4501F2FFA8}" presName="root" presStyleCnt="0">
        <dgm:presLayoutVars>
          <dgm:dir/>
          <dgm:resizeHandles val="exact"/>
        </dgm:presLayoutVars>
      </dgm:prSet>
      <dgm:spPr/>
    </dgm:pt>
    <dgm:pt modelId="{C956B48A-77C5-4811-968D-D2CDB914AB6C}" type="pres">
      <dgm:prSet presAssocID="{176D2A4C-D734-4BC9-A70A-8EE69181F65E}" presName="compNode" presStyleCnt="0"/>
      <dgm:spPr/>
    </dgm:pt>
    <dgm:pt modelId="{31149F1E-7C4E-4FE3-8727-A0D2E902EFC9}" type="pres">
      <dgm:prSet presAssocID="{176D2A4C-D734-4BC9-A70A-8EE69181F65E}" presName="bgRect" presStyleLbl="bgShp" presStyleIdx="0" presStyleCnt="3"/>
      <dgm:spPr/>
    </dgm:pt>
    <dgm:pt modelId="{01EE45C3-C5C5-46A4-9292-3F4986431AE5}" type="pres">
      <dgm:prSet presAssocID="{176D2A4C-D734-4BC9-A70A-8EE69181F65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1A8857B8-F88B-4BC4-A7F1-C472ACDF97F9}" type="pres">
      <dgm:prSet presAssocID="{176D2A4C-D734-4BC9-A70A-8EE69181F65E}" presName="spaceRect" presStyleCnt="0"/>
      <dgm:spPr/>
    </dgm:pt>
    <dgm:pt modelId="{9C70879A-076C-49DE-94DA-D137F1D6C8DF}" type="pres">
      <dgm:prSet presAssocID="{176D2A4C-D734-4BC9-A70A-8EE69181F65E}" presName="parTx" presStyleLbl="revTx" presStyleIdx="0" presStyleCnt="3">
        <dgm:presLayoutVars>
          <dgm:chMax val="0"/>
          <dgm:chPref val="0"/>
        </dgm:presLayoutVars>
      </dgm:prSet>
      <dgm:spPr/>
    </dgm:pt>
    <dgm:pt modelId="{D0752AF4-A2C6-45B1-866E-FBCD4DD2B5B8}" type="pres">
      <dgm:prSet presAssocID="{EC974AC3-79B8-43F6-90BB-AA8DBF79045D}" presName="sibTrans" presStyleCnt="0"/>
      <dgm:spPr/>
    </dgm:pt>
    <dgm:pt modelId="{65D6B918-D222-4E3E-B141-C69EBED984A0}" type="pres">
      <dgm:prSet presAssocID="{B557C2F2-4C9E-4713-ABA3-AEFF2A8BFEB0}" presName="compNode" presStyleCnt="0"/>
      <dgm:spPr/>
    </dgm:pt>
    <dgm:pt modelId="{42589BD8-A31C-49E1-A1E8-64407CC4D7EF}" type="pres">
      <dgm:prSet presAssocID="{B557C2F2-4C9E-4713-ABA3-AEFF2A8BFEB0}" presName="bgRect" presStyleLbl="bgShp" presStyleIdx="1" presStyleCnt="3"/>
      <dgm:spPr/>
    </dgm:pt>
    <dgm:pt modelId="{A51E55CB-AFF7-4D7B-AE50-B107AF533D17}" type="pres">
      <dgm:prSet presAssocID="{B557C2F2-4C9E-4713-ABA3-AEFF2A8BFE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CFB5CA47-B6AF-4C1B-9D04-CDD4C812F1C1}" type="pres">
      <dgm:prSet presAssocID="{B557C2F2-4C9E-4713-ABA3-AEFF2A8BFEB0}" presName="spaceRect" presStyleCnt="0"/>
      <dgm:spPr/>
    </dgm:pt>
    <dgm:pt modelId="{83DF72AA-7C3C-4D78-BF45-C4DA6A3E9231}" type="pres">
      <dgm:prSet presAssocID="{B557C2F2-4C9E-4713-ABA3-AEFF2A8BFEB0}" presName="parTx" presStyleLbl="revTx" presStyleIdx="1" presStyleCnt="3">
        <dgm:presLayoutVars>
          <dgm:chMax val="0"/>
          <dgm:chPref val="0"/>
        </dgm:presLayoutVars>
      </dgm:prSet>
      <dgm:spPr/>
    </dgm:pt>
    <dgm:pt modelId="{4C1DD43A-A3E9-4C33-823F-463956E1D19C}" type="pres">
      <dgm:prSet presAssocID="{12FE23F7-5078-40D3-8C61-A4D78EE32471}" presName="sibTrans" presStyleCnt="0"/>
      <dgm:spPr/>
    </dgm:pt>
    <dgm:pt modelId="{ED96E612-A465-4571-B5E7-0853AC04174E}" type="pres">
      <dgm:prSet presAssocID="{76DC1826-A0AA-46C5-B5BE-3856B58B2D5B}" presName="compNode" presStyleCnt="0"/>
      <dgm:spPr/>
    </dgm:pt>
    <dgm:pt modelId="{006E1740-4CB9-44F6-AF30-9ED463DC373F}" type="pres">
      <dgm:prSet presAssocID="{76DC1826-A0AA-46C5-B5BE-3856B58B2D5B}" presName="bgRect" presStyleLbl="bgShp" presStyleIdx="2" presStyleCnt="3" custLinFactNeighborX="0"/>
      <dgm:spPr/>
    </dgm:pt>
    <dgm:pt modelId="{E361CE04-1D07-4C65-A3B1-835C5FE636B6}" type="pres">
      <dgm:prSet presAssocID="{76DC1826-A0AA-46C5-B5BE-3856B58B2D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B94BB4B1-4610-452F-86BF-2866596D5FD7}" type="pres">
      <dgm:prSet presAssocID="{76DC1826-A0AA-46C5-B5BE-3856B58B2D5B}" presName="spaceRect" presStyleCnt="0"/>
      <dgm:spPr/>
    </dgm:pt>
    <dgm:pt modelId="{705E6CA9-0890-441E-96D3-4B1A362CD7E0}" type="pres">
      <dgm:prSet presAssocID="{76DC1826-A0AA-46C5-B5BE-3856B58B2D5B}" presName="parTx" presStyleLbl="revTx" presStyleIdx="2" presStyleCnt="3">
        <dgm:presLayoutVars>
          <dgm:chMax val="0"/>
          <dgm:chPref val="0"/>
        </dgm:presLayoutVars>
      </dgm:prSet>
      <dgm:spPr/>
    </dgm:pt>
  </dgm:ptLst>
  <dgm:cxnLst>
    <dgm:cxn modelId="{A4D6DE08-24CD-4883-BA9D-6029F773014C}" type="presOf" srcId="{76DC1826-A0AA-46C5-B5BE-3856B58B2D5B}" destId="{705E6CA9-0890-441E-96D3-4B1A362CD7E0}" srcOrd="0" destOrd="0" presId="urn:microsoft.com/office/officeart/2018/2/layout/IconVerticalSolidList"/>
    <dgm:cxn modelId="{E4426577-A90C-4DD2-8F48-D7329C503EEB}" srcId="{992F600F-056D-4EB3-BD90-4B4501F2FFA8}" destId="{76DC1826-A0AA-46C5-B5BE-3856B58B2D5B}" srcOrd="2" destOrd="0" parTransId="{BBCD2A44-CE7B-468C-BB86-6CDB8A29289D}" sibTransId="{247AF724-C2B9-4BA9-9A61-B95A77729AC6}"/>
    <dgm:cxn modelId="{556E5CA2-57C0-4941-A209-7A473EB8B05F}" srcId="{992F600F-056D-4EB3-BD90-4B4501F2FFA8}" destId="{176D2A4C-D734-4BC9-A70A-8EE69181F65E}" srcOrd="0" destOrd="0" parTransId="{0AEE07F0-48B8-4776-B7D5-5B218F2C0A1A}" sibTransId="{EC974AC3-79B8-43F6-90BB-AA8DBF79045D}"/>
    <dgm:cxn modelId="{D715A5C9-382A-4ED4-BF2B-11967FAECED1}" type="presOf" srcId="{992F600F-056D-4EB3-BD90-4B4501F2FFA8}" destId="{E22E2E5A-1047-4AC9-9575-B32B11A7C77A}" srcOrd="0" destOrd="0" presId="urn:microsoft.com/office/officeart/2018/2/layout/IconVerticalSolidList"/>
    <dgm:cxn modelId="{7CBDEFDE-1E66-4C24-B400-43BA2533C29F}" type="presOf" srcId="{B557C2F2-4C9E-4713-ABA3-AEFF2A8BFEB0}" destId="{83DF72AA-7C3C-4D78-BF45-C4DA6A3E9231}" srcOrd="0" destOrd="0" presId="urn:microsoft.com/office/officeart/2018/2/layout/IconVerticalSolidList"/>
    <dgm:cxn modelId="{3BD2ACE6-AA40-4D6D-9B67-2F63FBD13366}" srcId="{992F600F-056D-4EB3-BD90-4B4501F2FFA8}" destId="{B557C2F2-4C9E-4713-ABA3-AEFF2A8BFEB0}" srcOrd="1" destOrd="0" parTransId="{1D19454A-50E0-4348-A5D1-77E331853C33}" sibTransId="{12FE23F7-5078-40D3-8C61-A4D78EE32471}"/>
    <dgm:cxn modelId="{CC52E4F7-F1A5-4B1B-9DCC-17358F07B018}" type="presOf" srcId="{176D2A4C-D734-4BC9-A70A-8EE69181F65E}" destId="{9C70879A-076C-49DE-94DA-D137F1D6C8DF}" srcOrd="0" destOrd="0" presId="urn:microsoft.com/office/officeart/2018/2/layout/IconVerticalSolidList"/>
    <dgm:cxn modelId="{4A617032-6387-4FFD-9CA5-3F4EC04EFCD7}" type="presParOf" srcId="{E22E2E5A-1047-4AC9-9575-B32B11A7C77A}" destId="{C956B48A-77C5-4811-968D-D2CDB914AB6C}" srcOrd="0" destOrd="0" presId="urn:microsoft.com/office/officeart/2018/2/layout/IconVerticalSolidList"/>
    <dgm:cxn modelId="{C21C9257-EA0B-43DC-96DB-2B7EFA7B3F82}" type="presParOf" srcId="{C956B48A-77C5-4811-968D-D2CDB914AB6C}" destId="{31149F1E-7C4E-4FE3-8727-A0D2E902EFC9}" srcOrd="0" destOrd="0" presId="urn:microsoft.com/office/officeart/2018/2/layout/IconVerticalSolidList"/>
    <dgm:cxn modelId="{3BCDB30C-A634-4030-BED6-7347FE60E63E}" type="presParOf" srcId="{C956B48A-77C5-4811-968D-D2CDB914AB6C}" destId="{01EE45C3-C5C5-46A4-9292-3F4986431AE5}" srcOrd="1" destOrd="0" presId="urn:microsoft.com/office/officeart/2018/2/layout/IconVerticalSolidList"/>
    <dgm:cxn modelId="{C26D1AD9-CC92-4D18-ABFA-4D3A60694322}" type="presParOf" srcId="{C956B48A-77C5-4811-968D-D2CDB914AB6C}" destId="{1A8857B8-F88B-4BC4-A7F1-C472ACDF97F9}" srcOrd="2" destOrd="0" presId="urn:microsoft.com/office/officeart/2018/2/layout/IconVerticalSolidList"/>
    <dgm:cxn modelId="{96671981-FC65-4187-A4DA-F517886FF76E}" type="presParOf" srcId="{C956B48A-77C5-4811-968D-D2CDB914AB6C}" destId="{9C70879A-076C-49DE-94DA-D137F1D6C8DF}" srcOrd="3" destOrd="0" presId="urn:microsoft.com/office/officeart/2018/2/layout/IconVerticalSolidList"/>
    <dgm:cxn modelId="{4DB3902F-C658-4142-B4F3-FA87D03F7A87}" type="presParOf" srcId="{E22E2E5A-1047-4AC9-9575-B32B11A7C77A}" destId="{D0752AF4-A2C6-45B1-866E-FBCD4DD2B5B8}" srcOrd="1" destOrd="0" presId="urn:microsoft.com/office/officeart/2018/2/layout/IconVerticalSolidList"/>
    <dgm:cxn modelId="{357FF3E6-D406-459E-BB04-8C1597138B5A}" type="presParOf" srcId="{E22E2E5A-1047-4AC9-9575-B32B11A7C77A}" destId="{65D6B918-D222-4E3E-B141-C69EBED984A0}" srcOrd="2" destOrd="0" presId="urn:microsoft.com/office/officeart/2018/2/layout/IconVerticalSolidList"/>
    <dgm:cxn modelId="{6FC496D3-F045-4BD3-AC8E-00FEB82ECDBF}" type="presParOf" srcId="{65D6B918-D222-4E3E-B141-C69EBED984A0}" destId="{42589BD8-A31C-49E1-A1E8-64407CC4D7EF}" srcOrd="0" destOrd="0" presId="urn:microsoft.com/office/officeart/2018/2/layout/IconVerticalSolidList"/>
    <dgm:cxn modelId="{B543D9C7-E8C7-41F4-869A-34FADCE6CA1F}" type="presParOf" srcId="{65D6B918-D222-4E3E-B141-C69EBED984A0}" destId="{A51E55CB-AFF7-4D7B-AE50-B107AF533D17}" srcOrd="1" destOrd="0" presId="urn:microsoft.com/office/officeart/2018/2/layout/IconVerticalSolidList"/>
    <dgm:cxn modelId="{C8AE6376-0816-409D-B332-56C27D10FA85}" type="presParOf" srcId="{65D6B918-D222-4E3E-B141-C69EBED984A0}" destId="{CFB5CA47-B6AF-4C1B-9D04-CDD4C812F1C1}" srcOrd="2" destOrd="0" presId="urn:microsoft.com/office/officeart/2018/2/layout/IconVerticalSolidList"/>
    <dgm:cxn modelId="{ED9C29A2-6E78-45E9-B9A3-A4B52B793175}" type="presParOf" srcId="{65D6B918-D222-4E3E-B141-C69EBED984A0}" destId="{83DF72AA-7C3C-4D78-BF45-C4DA6A3E9231}" srcOrd="3" destOrd="0" presId="urn:microsoft.com/office/officeart/2018/2/layout/IconVerticalSolidList"/>
    <dgm:cxn modelId="{0A6E8070-A2A9-4717-9CDB-EA8DF978139F}" type="presParOf" srcId="{E22E2E5A-1047-4AC9-9575-B32B11A7C77A}" destId="{4C1DD43A-A3E9-4C33-823F-463956E1D19C}" srcOrd="3" destOrd="0" presId="urn:microsoft.com/office/officeart/2018/2/layout/IconVerticalSolidList"/>
    <dgm:cxn modelId="{91A7C11C-7F23-4312-8F5C-0F0ADE5EF239}" type="presParOf" srcId="{E22E2E5A-1047-4AC9-9575-B32B11A7C77A}" destId="{ED96E612-A465-4571-B5E7-0853AC04174E}" srcOrd="4" destOrd="0" presId="urn:microsoft.com/office/officeart/2018/2/layout/IconVerticalSolidList"/>
    <dgm:cxn modelId="{4E0FA826-E913-4C3C-808F-43B153410B35}" type="presParOf" srcId="{ED96E612-A465-4571-B5E7-0853AC04174E}" destId="{006E1740-4CB9-44F6-AF30-9ED463DC373F}" srcOrd="0" destOrd="0" presId="urn:microsoft.com/office/officeart/2018/2/layout/IconVerticalSolidList"/>
    <dgm:cxn modelId="{D196DA8B-A0F6-47A5-B376-9395A56E8A01}" type="presParOf" srcId="{ED96E612-A465-4571-B5E7-0853AC04174E}" destId="{E361CE04-1D07-4C65-A3B1-835C5FE636B6}" srcOrd="1" destOrd="0" presId="urn:microsoft.com/office/officeart/2018/2/layout/IconVerticalSolidList"/>
    <dgm:cxn modelId="{2FC82788-BE39-4C79-BA0E-D947A6B78294}" type="presParOf" srcId="{ED96E612-A465-4571-B5E7-0853AC04174E}" destId="{B94BB4B1-4610-452F-86BF-2866596D5FD7}" srcOrd="2" destOrd="0" presId="urn:microsoft.com/office/officeart/2018/2/layout/IconVerticalSolidList"/>
    <dgm:cxn modelId="{215610C8-FF24-4B91-8CA8-99863F59D849}" type="presParOf" srcId="{ED96E612-A465-4571-B5E7-0853AC04174E}" destId="{705E6CA9-0890-441E-96D3-4B1A362CD7E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53A1-D1F3-45B0-B413-BBC9B7243E6D}" type="doc">
      <dgm:prSet loTypeId="urn:microsoft.com/office/officeart/2018/2/layout/IconVerticalSolidList" loCatId="icon" qsTypeId="urn:microsoft.com/office/officeart/2005/8/quickstyle/simple5" qsCatId="simple" csTypeId="urn:microsoft.com/office/officeart/2005/8/colors/colorful4" csCatId="colorful" phldr="1"/>
      <dgm:spPr/>
      <dgm:t>
        <a:bodyPr/>
        <a:lstStyle/>
        <a:p>
          <a:endParaRPr lang="en-US"/>
        </a:p>
      </dgm:t>
    </dgm:pt>
    <dgm:pt modelId="{DC96B108-411D-45CE-AAB9-277048C55173}">
      <dgm:prSet/>
      <dgm:spPr/>
      <dgm:t>
        <a:bodyPr/>
        <a:lstStyle/>
        <a:p>
          <a:pPr>
            <a:lnSpc>
              <a:spcPct val="100000"/>
            </a:lnSpc>
          </a:pPr>
          <a:r>
            <a:rPr lang="en-US">
              <a:latin typeface="Gill Sans Nova Cond Lt"/>
            </a:rPr>
            <a:t>Employee attrition, often known as voluntary turnover, is a significant issue for businesses since it impacts not just productivity and work sustainability, but also long-term growth objectives. </a:t>
          </a:r>
        </a:p>
      </dgm:t>
    </dgm:pt>
    <dgm:pt modelId="{7604A59F-1676-43C1-9FE8-ADB726167D31}" type="parTrans" cxnId="{A988DC95-1CDD-4CAD-9723-054437ED8CD7}">
      <dgm:prSet/>
      <dgm:spPr/>
      <dgm:t>
        <a:bodyPr/>
        <a:lstStyle/>
        <a:p>
          <a:endParaRPr lang="en-US"/>
        </a:p>
      </dgm:t>
    </dgm:pt>
    <dgm:pt modelId="{250E3454-039D-4C7C-9039-CD85E6FC3506}" type="sibTrans" cxnId="{A988DC95-1CDD-4CAD-9723-054437ED8CD7}">
      <dgm:prSet/>
      <dgm:spPr/>
      <dgm:t>
        <a:bodyPr/>
        <a:lstStyle/>
        <a:p>
          <a:endParaRPr lang="en-US"/>
        </a:p>
      </dgm:t>
    </dgm:pt>
    <dgm:pt modelId="{78CF9FAD-06BD-43D0-8EE0-A4549C54B74B}">
      <dgm:prSet/>
      <dgm:spPr/>
      <dgm:t>
        <a:bodyPr/>
        <a:lstStyle/>
        <a:p>
          <a:pPr>
            <a:lnSpc>
              <a:spcPct val="100000"/>
            </a:lnSpc>
          </a:pPr>
          <a:r>
            <a:rPr lang="en-US">
              <a:latin typeface="Gill Sans Nova Cond Lt"/>
            </a:rPr>
            <a:t>When we consider the time, it takes to interview and locate a successor, placement fees, sign-on incentives, and the loss of production for many months, the cost of replacing a person may easily exceed a big amount. It's only logical that data science has begun to be used in this domain. </a:t>
          </a:r>
        </a:p>
      </dgm:t>
    </dgm:pt>
    <dgm:pt modelId="{92822440-77CC-4EC6-BA81-54E443C863EB}" type="parTrans" cxnId="{559A62FA-77F6-41B5-BFC1-0651F6F1FD4E}">
      <dgm:prSet/>
      <dgm:spPr/>
      <dgm:t>
        <a:bodyPr/>
        <a:lstStyle/>
        <a:p>
          <a:endParaRPr lang="en-US"/>
        </a:p>
      </dgm:t>
    </dgm:pt>
    <dgm:pt modelId="{D23DCC3D-88A6-4A69-8303-971572EEE9E7}" type="sibTrans" cxnId="{559A62FA-77F6-41B5-BFC1-0651F6F1FD4E}">
      <dgm:prSet/>
      <dgm:spPr/>
      <dgm:t>
        <a:bodyPr/>
        <a:lstStyle/>
        <a:p>
          <a:endParaRPr lang="en-US"/>
        </a:p>
      </dgm:t>
    </dgm:pt>
    <dgm:pt modelId="{7C8A1229-442F-4FD3-AE89-A04EF92654EC}">
      <dgm:prSet/>
      <dgm:spPr/>
      <dgm:t>
        <a:bodyPr/>
        <a:lstStyle/>
        <a:p>
          <a:pPr>
            <a:lnSpc>
              <a:spcPct val="100000"/>
            </a:lnSpc>
          </a:pPr>
          <a:r>
            <a:rPr lang="en-US">
              <a:latin typeface="Gill Sans Nova Cond Lt"/>
            </a:rPr>
            <a:t>Understanding why and when workers are most likely to depart can help you take steps to enhance retention and plan for future hires. </a:t>
          </a:r>
        </a:p>
      </dgm:t>
    </dgm:pt>
    <dgm:pt modelId="{3CF5EE00-CED9-4DEB-8BAD-F939DD2C7C05}" type="parTrans" cxnId="{BCAE999A-0EDA-49B4-80A7-CEC602F29C91}">
      <dgm:prSet/>
      <dgm:spPr/>
      <dgm:t>
        <a:bodyPr/>
        <a:lstStyle/>
        <a:p>
          <a:endParaRPr lang="en-US"/>
        </a:p>
      </dgm:t>
    </dgm:pt>
    <dgm:pt modelId="{5B7E6860-DF10-4F85-BABC-A9CF372B46D3}" type="sibTrans" cxnId="{BCAE999A-0EDA-49B4-80A7-CEC602F29C91}">
      <dgm:prSet/>
      <dgm:spPr/>
      <dgm:t>
        <a:bodyPr/>
        <a:lstStyle/>
        <a:p>
          <a:endParaRPr lang="en-US"/>
        </a:p>
      </dgm:t>
    </dgm:pt>
    <dgm:pt modelId="{DB8CAD0E-140B-4546-94C0-355DB2C89579}">
      <dgm:prSet/>
      <dgm:spPr/>
      <dgm:t>
        <a:bodyPr/>
        <a:lstStyle/>
        <a:p>
          <a:pPr>
            <a:lnSpc>
              <a:spcPct val="100000"/>
            </a:lnSpc>
          </a:pPr>
          <a:r>
            <a:rPr lang="en-US">
              <a:latin typeface="Gill Sans Nova Cond Lt"/>
            </a:rPr>
            <a:t>People analytics or people data science are terms used to describe this type of data science application. People analytics helps companies, and their human resources (HR) professionals minimize attrition by transforming the way they recruit and retain talent in the age of data science and big data analytics.</a:t>
          </a:r>
        </a:p>
      </dgm:t>
    </dgm:pt>
    <dgm:pt modelId="{F1706052-5FA5-49B3-B1B2-5A2657E4DACB}" type="parTrans" cxnId="{B086FAFA-2F48-40D1-9CC2-0F0DDA51C05D}">
      <dgm:prSet/>
      <dgm:spPr/>
      <dgm:t>
        <a:bodyPr/>
        <a:lstStyle/>
        <a:p>
          <a:endParaRPr lang="en-US"/>
        </a:p>
      </dgm:t>
    </dgm:pt>
    <dgm:pt modelId="{99CD8317-D580-4490-BFE9-E48C8F199A12}" type="sibTrans" cxnId="{B086FAFA-2F48-40D1-9CC2-0F0DDA51C05D}">
      <dgm:prSet/>
      <dgm:spPr/>
      <dgm:t>
        <a:bodyPr/>
        <a:lstStyle/>
        <a:p>
          <a:endParaRPr lang="en-US"/>
        </a:p>
      </dgm:t>
    </dgm:pt>
    <dgm:pt modelId="{90C50B6E-F698-4845-B8F1-C68590EA654E}" type="pres">
      <dgm:prSet presAssocID="{DAF253A1-D1F3-45B0-B413-BBC9B7243E6D}" presName="root" presStyleCnt="0">
        <dgm:presLayoutVars>
          <dgm:dir/>
          <dgm:resizeHandles val="exact"/>
        </dgm:presLayoutVars>
      </dgm:prSet>
      <dgm:spPr/>
    </dgm:pt>
    <dgm:pt modelId="{0B13F9F6-C857-4295-BBAB-11B6EBE8CCF1}" type="pres">
      <dgm:prSet presAssocID="{DC96B108-411D-45CE-AAB9-277048C55173}" presName="compNode" presStyleCnt="0"/>
      <dgm:spPr/>
    </dgm:pt>
    <dgm:pt modelId="{CC26681C-8906-4921-9277-9F3427BA42A7}" type="pres">
      <dgm:prSet presAssocID="{DC96B108-411D-45CE-AAB9-277048C55173}" presName="bgRect" presStyleLbl="bgShp" presStyleIdx="0" presStyleCnt="4"/>
      <dgm:spPr/>
    </dgm:pt>
    <dgm:pt modelId="{7CE212F2-4341-40D1-BBC6-F58CA3227F59}" type="pres">
      <dgm:prSet presAssocID="{DC96B108-411D-45CE-AAB9-277048C551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B22E27F4-FEEF-4ADB-B683-4C6A826B432B}" type="pres">
      <dgm:prSet presAssocID="{DC96B108-411D-45CE-AAB9-277048C55173}" presName="spaceRect" presStyleCnt="0"/>
      <dgm:spPr/>
    </dgm:pt>
    <dgm:pt modelId="{12D7708C-7D69-4597-B9EE-FB955C551F1F}" type="pres">
      <dgm:prSet presAssocID="{DC96B108-411D-45CE-AAB9-277048C55173}" presName="parTx" presStyleLbl="revTx" presStyleIdx="0" presStyleCnt="4">
        <dgm:presLayoutVars>
          <dgm:chMax val="0"/>
          <dgm:chPref val="0"/>
        </dgm:presLayoutVars>
      </dgm:prSet>
      <dgm:spPr/>
    </dgm:pt>
    <dgm:pt modelId="{00029026-3379-4EA2-9A25-B42B6B78FC19}" type="pres">
      <dgm:prSet presAssocID="{250E3454-039D-4C7C-9039-CD85E6FC3506}" presName="sibTrans" presStyleCnt="0"/>
      <dgm:spPr/>
    </dgm:pt>
    <dgm:pt modelId="{8B35494C-324F-410F-B8FE-4B57A0FF1DA7}" type="pres">
      <dgm:prSet presAssocID="{78CF9FAD-06BD-43D0-8EE0-A4549C54B74B}" presName="compNode" presStyleCnt="0"/>
      <dgm:spPr/>
    </dgm:pt>
    <dgm:pt modelId="{9A717330-5979-47A5-90AB-BCC33F467DFF}" type="pres">
      <dgm:prSet presAssocID="{78CF9FAD-06BD-43D0-8EE0-A4549C54B74B}" presName="bgRect" presStyleLbl="bgShp" presStyleIdx="1" presStyleCnt="4"/>
      <dgm:spPr/>
    </dgm:pt>
    <dgm:pt modelId="{4AB387F2-1983-4126-BFA5-7BDDE5A8EE59}" type="pres">
      <dgm:prSet presAssocID="{78CF9FAD-06BD-43D0-8EE0-A4549C54B7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FCD0B992-620C-47D7-93D8-0801EC181F53}" type="pres">
      <dgm:prSet presAssocID="{78CF9FAD-06BD-43D0-8EE0-A4549C54B74B}" presName="spaceRect" presStyleCnt="0"/>
      <dgm:spPr/>
    </dgm:pt>
    <dgm:pt modelId="{DEDDF2A4-2BCC-4B7E-9C4C-9980BEB38248}" type="pres">
      <dgm:prSet presAssocID="{78CF9FAD-06BD-43D0-8EE0-A4549C54B74B}" presName="parTx" presStyleLbl="revTx" presStyleIdx="1" presStyleCnt="4">
        <dgm:presLayoutVars>
          <dgm:chMax val="0"/>
          <dgm:chPref val="0"/>
        </dgm:presLayoutVars>
      </dgm:prSet>
      <dgm:spPr/>
    </dgm:pt>
    <dgm:pt modelId="{0505694B-5463-417F-885B-6458DC7D6C80}" type="pres">
      <dgm:prSet presAssocID="{D23DCC3D-88A6-4A69-8303-971572EEE9E7}" presName="sibTrans" presStyleCnt="0"/>
      <dgm:spPr/>
    </dgm:pt>
    <dgm:pt modelId="{81CACE40-3DAA-4935-8A0E-17F75EB5ADAE}" type="pres">
      <dgm:prSet presAssocID="{7C8A1229-442F-4FD3-AE89-A04EF92654EC}" presName="compNode" presStyleCnt="0"/>
      <dgm:spPr/>
    </dgm:pt>
    <dgm:pt modelId="{E109C118-2E98-4865-9BCF-BAC1B727B92E}" type="pres">
      <dgm:prSet presAssocID="{7C8A1229-442F-4FD3-AE89-A04EF92654EC}" presName="bgRect" presStyleLbl="bgShp" presStyleIdx="2" presStyleCnt="4"/>
      <dgm:spPr/>
    </dgm:pt>
    <dgm:pt modelId="{1EE50D04-8B6D-4631-B248-E423980E3063}" type="pres">
      <dgm:prSet presAssocID="{7C8A1229-442F-4FD3-AE89-A04EF92654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72E86473-B76F-411E-998F-A2499845221D}" type="pres">
      <dgm:prSet presAssocID="{7C8A1229-442F-4FD3-AE89-A04EF92654EC}" presName="spaceRect" presStyleCnt="0"/>
      <dgm:spPr/>
    </dgm:pt>
    <dgm:pt modelId="{854B314F-737D-4F44-870C-774DFB7239EF}" type="pres">
      <dgm:prSet presAssocID="{7C8A1229-442F-4FD3-AE89-A04EF92654EC}" presName="parTx" presStyleLbl="revTx" presStyleIdx="2" presStyleCnt="4">
        <dgm:presLayoutVars>
          <dgm:chMax val="0"/>
          <dgm:chPref val="0"/>
        </dgm:presLayoutVars>
      </dgm:prSet>
      <dgm:spPr/>
    </dgm:pt>
    <dgm:pt modelId="{FB0F1539-729C-4ECE-A387-6C13F843852C}" type="pres">
      <dgm:prSet presAssocID="{5B7E6860-DF10-4F85-BABC-A9CF372B46D3}" presName="sibTrans" presStyleCnt="0"/>
      <dgm:spPr/>
    </dgm:pt>
    <dgm:pt modelId="{03E7B963-C3FB-4EC4-85D2-0C5C1959DCFE}" type="pres">
      <dgm:prSet presAssocID="{DB8CAD0E-140B-4546-94C0-355DB2C89579}" presName="compNode" presStyleCnt="0"/>
      <dgm:spPr/>
    </dgm:pt>
    <dgm:pt modelId="{A150959E-9779-4EAF-9E49-1ED172532A67}" type="pres">
      <dgm:prSet presAssocID="{DB8CAD0E-140B-4546-94C0-355DB2C89579}" presName="bgRect" presStyleLbl="bgShp" presStyleIdx="3" presStyleCnt="4"/>
      <dgm:spPr/>
    </dgm:pt>
    <dgm:pt modelId="{3B3DF025-6FB8-4ECE-B1EC-6B7013561E01}" type="pres">
      <dgm:prSet presAssocID="{DB8CAD0E-140B-4546-94C0-355DB2C8957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97A28F1A-9FAA-46BD-8747-0BA24A5FF45E}" type="pres">
      <dgm:prSet presAssocID="{DB8CAD0E-140B-4546-94C0-355DB2C89579}" presName="spaceRect" presStyleCnt="0"/>
      <dgm:spPr/>
    </dgm:pt>
    <dgm:pt modelId="{696FC72A-EAA0-4F53-B002-D46E2F49545D}" type="pres">
      <dgm:prSet presAssocID="{DB8CAD0E-140B-4546-94C0-355DB2C89579}" presName="parTx" presStyleLbl="revTx" presStyleIdx="3" presStyleCnt="4">
        <dgm:presLayoutVars>
          <dgm:chMax val="0"/>
          <dgm:chPref val="0"/>
        </dgm:presLayoutVars>
      </dgm:prSet>
      <dgm:spPr/>
    </dgm:pt>
  </dgm:ptLst>
  <dgm:cxnLst>
    <dgm:cxn modelId="{F3B07C0A-426F-4C92-BA4D-3CC72F9AFBB4}" type="presOf" srcId="{DAF253A1-D1F3-45B0-B413-BBC9B7243E6D}" destId="{90C50B6E-F698-4845-B8F1-C68590EA654E}" srcOrd="0" destOrd="0" presId="urn:microsoft.com/office/officeart/2018/2/layout/IconVerticalSolidList"/>
    <dgm:cxn modelId="{20302B6C-32F8-4A3C-A5D7-FEDA96DDFE2F}" type="presOf" srcId="{DB8CAD0E-140B-4546-94C0-355DB2C89579}" destId="{696FC72A-EAA0-4F53-B002-D46E2F49545D}" srcOrd="0" destOrd="0" presId="urn:microsoft.com/office/officeart/2018/2/layout/IconVerticalSolidList"/>
    <dgm:cxn modelId="{B48FC44F-DC24-4481-A678-B0DB3EEFA67C}" type="presOf" srcId="{78CF9FAD-06BD-43D0-8EE0-A4549C54B74B}" destId="{DEDDF2A4-2BCC-4B7E-9C4C-9980BEB38248}" srcOrd="0" destOrd="0" presId="urn:microsoft.com/office/officeart/2018/2/layout/IconVerticalSolidList"/>
    <dgm:cxn modelId="{96303F80-666B-4C87-BBA8-22FEFF5FE1F4}" type="presOf" srcId="{DC96B108-411D-45CE-AAB9-277048C55173}" destId="{12D7708C-7D69-4597-B9EE-FB955C551F1F}" srcOrd="0" destOrd="0" presId="urn:microsoft.com/office/officeart/2018/2/layout/IconVerticalSolidList"/>
    <dgm:cxn modelId="{A988DC95-1CDD-4CAD-9723-054437ED8CD7}" srcId="{DAF253A1-D1F3-45B0-B413-BBC9B7243E6D}" destId="{DC96B108-411D-45CE-AAB9-277048C55173}" srcOrd="0" destOrd="0" parTransId="{7604A59F-1676-43C1-9FE8-ADB726167D31}" sibTransId="{250E3454-039D-4C7C-9039-CD85E6FC3506}"/>
    <dgm:cxn modelId="{BCAE999A-0EDA-49B4-80A7-CEC602F29C91}" srcId="{DAF253A1-D1F3-45B0-B413-BBC9B7243E6D}" destId="{7C8A1229-442F-4FD3-AE89-A04EF92654EC}" srcOrd="2" destOrd="0" parTransId="{3CF5EE00-CED9-4DEB-8BAD-F939DD2C7C05}" sibTransId="{5B7E6860-DF10-4F85-BABC-A9CF372B46D3}"/>
    <dgm:cxn modelId="{F5AD719F-AF05-49A5-A0BE-9CF8783867F9}" type="presOf" srcId="{7C8A1229-442F-4FD3-AE89-A04EF92654EC}" destId="{854B314F-737D-4F44-870C-774DFB7239EF}" srcOrd="0" destOrd="0" presId="urn:microsoft.com/office/officeart/2018/2/layout/IconVerticalSolidList"/>
    <dgm:cxn modelId="{559A62FA-77F6-41B5-BFC1-0651F6F1FD4E}" srcId="{DAF253A1-D1F3-45B0-B413-BBC9B7243E6D}" destId="{78CF9FAD-06BD-43D0-8EE0-A4549C54B74B}" srcOrd="1" destOrd="0" parTransId="{92822440-77CC-4EC6-BA81-54E443C863EB}" sibTransId="{D23DCC3D-88A6-4A69-8303-971572EEE9E7}"/>
    <dgm:cxn modelId="{B086FAFA-2F48-40D1-9CC2-0F0DDA51C05D}" srcId="{DAF253A1-D1F3-45B0-B413-BBC9B7243E6D}" destId="{DB8CAD0E-140B-4546-94C0-355DB2C89579}" srcOrd="3" destOrd="0" parTransId="{F1706052-5FA5-49B3-B1B2-5A2657E4DACB}" sibTransId="{99CD8317-D580-4490-BFE9-E48C8F199A12}"/>
    <dgm:cxn modelId="{4D385E1B-A464-43A2-BB8F-E4D110DAB03F}" type="presParOf" srcId="{90C50B6E-F698-4845-B8F1-C68590EA654E}" destId="{0B13F9F6-C857-4295-BBAB-11B6EBE8CCF1}" srcOrd="0" destOrd="0" presId="urn:microsoft.com/office/officeart/2018/2/layout/IconVerticalSolidList"/>
    <dgm:cxn modelId="{24A37E91-1814-4B99-96A9-37D084A163FE}" type="presParOf" srcId="{0B13F9F6-C857-4295-BBAB-11B6EBE8CCF1}" destId="{CC26681C-8906-4921-9277-9F3427BA42A7}" srcOrd="0" destOrd="0" presId="urn:microsoft.com/office/officeart/2018/2/layout/IconVerticalSolidList"/>
    <dgm:cxn modelId="{B06316EF-8455-4C22-8E49-2F7A7B94D41D}" type="presParOf" srcId="{0B13F9F6-C857-4295-BBAB-11B6EBE8CCF1}" destId="{7CE212F2-4341-40D1-BBC6-F58CA3227F59}" srcOrd="1" destOrd="0" presId="urn:microsoft.com/office/officeart/2018/2/layout/IconVerticalSolidList"/>
    <dgm:cxn modelId="{DC148CED-4310-4E03-A6CB-2E2860CC5169}" type="presParOf" srcId="{0B13F9F6-C857-4295-BBAB-11B6EBE8CCF1}" destId="{B22E27F4-FEEF-4ADB-B683-4C6A826B432B}" srcOrd="2" destOrd="0" presId="urn:microsoft.com/office/officeart/2018/2/layout/IconVerticalSolidList"/>
    <dgm:cxn modelId="{628D7891-D6BA-4954-85CE-D37BAD591195}" type="presParOf" srcId="{0B13F9F6-C857-4295-BBAB-11B6EBE8CCF1}" destId="{12D7708C-7D69-4597-B9EE-FB955C551F1F}" srcOrd="3" destOrd="0" presId="urn:microsoft.com/office/officeart/2018/2/layout/IconVerticalSolidList"/>
    <dgm:cxn modelId="{53B1AC62-709B-4E7E-B26A-E46E3E98D1D4}" type="presParOf" srcId="{90C50B6E-F698-4845-B8F1-C68590EA654E}" destId="{00029026-3379-4EA2-9A25-B42B6B78FC19}" srcOrd="1" destOrd="0" presId="urn:microsoft.com/office/officeart/2018/2/layout/IconVerticalSolidList"/>
    <dgm:cxn modelId="{A60D5A6D-FA6F-415F-A0DB-059165F18D7B}" type="presParOf" srcId="{90C50B6E-F698-4845-B8F1-C68590EA654E}" destId="{8B35494C-324F-410F-B8FE-4B57A0FF1DA7}" srcOrd="2" destOrd="0" presId="urn:microsoft.com/office/officeart/2018/2/layout/IconVerticalSolidList"/>
    <dgm:cxn modelId="{74AF5847-D254-43FD-A7D1-0FBDFCA0B551}" type="presParOf" srcId="{8B35494C-324F-410F-B8FE-4B57A0FF1DA7}" destId="{9A717330-5979-47A5-90AB-BCC33F467DFF}" srcOrd="0" destOrd="0" presId="urn:microsoft.com/office/officeart/2018/2/layout/IconVerticalSolidList"/>
    <dgm:cxn modelId="{0A8C4194-BC35-43F2-B032-6588E92743FF}" type="presParOf" srcId="{8B35494C-324F-410F-B8FE-4B57A0FF1DA7}" destId="{4AB387F2-1983-4126-BFA5-7BDDE5A8EE59}" srcOrd="1" destOrd="0" presId="urn:microsoft.com/office/officeart/2018/2/layout/IconVerticalSolidList"/>
    <dgm:cxn modelId="{CCF439A3-44F5-46A8-8772-52EC1D53C5D0}" type="presParOf" srcId="{8B35494C-324F-410F-B8FE-4B57A0FF1DA7}" destId="{FCD0B992-620C-47D7-93D8-0801EC181F53}" srcOrd="2" destOrd="0" presId="urn:microsoft.com/office/officeart/2018/2/layout/IconVerticalSolidList"/>
    <dgm:cxn modelId="{81E6A03A-435F-4607-BD8C-9769E033253B}" type="presParOf" srcId="{8B35494C-324F-410F-B8FE-4B57A0FF1DA7}" destId="{DEDDF2A4-2BCC-4B7E-9C4C-9980BEB38248}" srcOrd="3" destOrd="0" presId="urn:microsoft.com/office/officeart/2018/2/layout/IconVerticalSolidList"/>
    <dgm:cxn modelId="{08A66E95-1D2A-4774-9D19-CC2026A67216}" type="presParOf" srcId="{90C50B6E-F698-4845-B8F1-C68590EA654E}" destId="{0505694B-5463-417F-885B-6458DC7D6C80}" srcOrd="3" destOrd="0" presId="urn:microsoft.com/office/officeart/2018/2/layout/IconVerticalSolidList"/>
    <dgm:cxn modelId="{FB17C2B6-AEC8-463D-9EDC-866EC673ED34}" type="presParOf" srcId="{90C50B6E-F698-4845-B8F1-C68590EA654E}" destId="{81CACE40-3DAA-4935-8A0E-17F75EB5ADAE}" srcOrd="4" destOrd="0" presId="urn:microsoft.com/office/officeart/2018/2/layout/IconVerticalSolidList"/>
    <dgm:cxn modelId="{A2883AAF-AEEC-49A4-8D41-CB11821C0423}" type="presParOf" srcId="{81CACE40-3DAA-4935-8A0E-17F75EB5ADAE}" destId="{E109C118-2E98-4865-9BCF-BAC1B727B92E}" srcOrd="0" destOrd="0" presId="urn:microsoft.com/office/officeart/2018/2/layout/IconVerticalSolidList"/>
    <dgm:cxn modelId="{A2AAA273-71FB-46CD-92F1-4ECC5F21283E}" type="presParOf" srcId="{81CACE40-3DAA-4935-8A0E-17F75EB5ADAE}" destId="{1EE50D04-8B6D-4631-B248-E423980E3063}" srcOrd="1" destOrd="0" presId="urn:microsoft.com/office/officeart/2018/2/layout/IconVerticalSolidList"/>
    <dgm:cxn modelId="{AD28E82A-B053-4262-9CB9-159B6CCEFAB0}" type="presParOf" srcId="{81CACE40-3DAA-4935-8A0E-17F75EB5ADAE}" destId="{72E86473-B76F-411E-998F-A2499845221D}" srcOrd="2" destOrd="0" presId="urn:microsoft.com/office/officeart/2018/2/layout/IconVerticalSolidList"/>
    <dgm:cxn modelId="{127101FA-CAED-4469-9EA7-B9E5E8935D81}" type="presParOf" srcId="{81CACE40-3DAA-4935-8A0E-17F75EB5ADAE}" destId="{854B314F-737D-4F44-870C-774DFB7239EF}" srcOrd="3" destOrd="0" presId="urn:microsoft.com/office/officeart/2018/2/layout/IconVerticalSolidList"/>
    <dgm:cxn modelId="{B71BC8D3-74E1-4093-93E1-F541C9B2DFF8}" type="presParOf" srcId="{90C50B6E-F698-4845-B8F1-C68590EA654E}" destId="{FB0F1539-729C-4ECE-A387-6C13F843852C}" srcOrd="5" destOrd="0" presId="urn:microsoft.com/office/officeart/2018/2/layout/IconVerticalSolidList"/>
    <dgm:cxn modelId="{AC509F1A-C678-46CA-9429-EE789B8074A6}" type="presParOf" srcId="{90C50B6E-F698-4845-B8F1-C68590EA654E}" destId="{03E7B963-C3FB-4EC4-85D2-0C5C1959DCFE}" srcOrd="6" destOrd="0" presId="urn:microsoft.com/office/officeart/2018/2/layout/IconVerticalSolidList"/>
    <dgm:cxn modelId="{F8ABB656-C9E0-40E1-9388-EEAC2F7CE1F3}" type="presParOf" srcId="{03E7B963-C3FB-4EC4-85D2-0C5C1959DCFE}" destId="{A150959E-9779-4EAF-9E49-1ED172532A67}" srcOrd="0" destOrd="0" presId="urn:microsoft.com/office/officeart/2018/2/layout/IconVerticalSolidList"/>
    <dgm:cxn modelId="{3EA93350-AF32-4550-AF1E-F815B4456BE9}" type="presParOf" srcId="{03E7B963-C3FB-4EC4-85D2-0C5C1959DCFE}" destId="{3B3DF025-6FB8-4ECE-B1EC-6B7013561E01}" srcOrd="1" destOrd="0" presId="urn:microsoft.com/office/officeart/2018/2/layout/IconVerticalSolidList"/>
    <dgm:cxn modelId="{2836D6C8-CF55-438F-BEC0-11D98585030D}" type="presParOf" srcId="{03E7B963-C3FB-4EC4-85D2-0C5C1959DCFE}" destId="{97A28F1A-9FAA-46BD-8747-0BA24A5FF45E}" srcOrd="2" destOrd="0" presId="urn:microsoft.com/office/officeart/2018/2/layout/IconVerticalSolidList"/>
    <dgm:cxn modelId="{7B57A2AE-F958-4EB2-B86B-C568F4281BF0}" type="presParOf" srcId="{03E7B963-C3FB-4EC4-85D2-0C5C1959DCFE}" destId="{696FC72A-EAA0-4F53-B002-D46E2F4954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AAB164-D61F-4459-9A33-DB953F86F75D}"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E6BBD9BA-2810-40D5-9A31-2A35C581EA64}">
      <dgm:prSet/>
      <dgm:spPr/>
      <dgm:t>
        <a:bodyPr/>
        <a:lstStyle/>
        <a:p>
          <a:pPr>
            <a:lnSpc>
              <a:spcPct val="100000"/>
            </a:lnSpc>
          </a:pPr>
          <a:r>
            <a:rPr lang="en-US">
              <a:latin typeface="Daytona Condensed Light"/>
            </a:rPr>
            <a:t>Insights into current and potential performance of individual employees.</a:t>
          </a:r>
        </a:p>
      </dgm:t>
    </dgm:pt>
    <dgm:pt modelId="{CEDE00DF-E400-4C65-BFA1-ACE20E267AFF}" type="parTrans" cxnId="{982EDF9C-1EA6-4DEC-8932-58E5356A39CD}">
      <dgm:prSet/>
      <dgm:spPr/>
      <dgm:t>
        <a:bodyPr/>
        <a:lstStyle/>
        <a:p>
          <a:endParaRPr lang="en-US"/>
        </a:p>
      </dgm:t>
    </dgm:pt>
    <dgm:pt modelId="{422B862C-F148-4F54-8F4C-F065E3403532}" type="sibTrans" cxnId="{982EDF9C-1EA6-4DEC-8932-58E5356A39CD}">
      <dgm:prSet/>
      <dgm:spPr/>
      <dgm:t>
        <a:bodyPr/>
        <a:lstStyle/>
        <a:p>
          <a:endParaRPr lang="en-US"/>
        </a:p>
      </dgm:t>
    </dgm:pt>
    <dgm:pt modelId="{16766F89-0A11-4569-B89B-5E64D3E63F36}">
      <dgm:prSet/>
      <dgm:spPr/>
      <dgm:t>
        <a:bodyPr/>
        <a:lstStyle/>
        <a:p>
          <a:pPr>
            <a:lnSpc>
              <a:spcPct val="100000"/>
            </a:lnSpc>
          </a:pPr>
          <a:r>
            <a:rPr lang="en-US">
              <a:latin typeface="Daytona Condensed Light"/>
            </a:rPr>
            <a:t>Determine each employee's risk of leaving. </a:t>
          </a:r>
        </a:p>
      </dgm:t>
    </dgm:pt>
    <dgm:pt modelId="{468CB499-3BB8-4DB0-B804-D13447371C17}" type="parTrans" cxnId="{E952DD0F-0E84-4D15-99FB-497A69266D03}">
      <dgm:prSet/>
      <dgm:spPr/>
      <dgm:t>
        <a:bodyPr/>
        <a:lstStyle/>
        <a:p>
          <a:endParaRPr lang="en-US"/>
        </a:p>
      </dgm:t>
    </dgm:pt>
    <dgm:pt modelId="{30A2EBAC-6360-4443-81A9-2DE0A25A1029}" type="sibTrans" cxnId="{E952DD0F-0E84-4D15-99FB-497A69266D03}">
      <dgm:prSet/>
      <dgm:spPr/>
      <dgm:t>
        <a:bodyPr/>
        <a:lstStyle/>
        <a:p>
          <a:endParaRPr lang="en-US"/>
        </a:p>
      </dgm:t>
    </dgm:pt>
    <dgm:pt modelId="{0AFD2445-85D9-4976-8F2A-4883783928A9}">
      <dgm:prSet/>
      <dgm:spPr/>
      <dgm:t>
        <a:bodyPr/>
        <a:lstStyle/>
        <a:p>
          <a:pPr>
            <a:lnSpc>
              <a:spcPct val="100000"/>
            </a:lnSpc>
          </a:pPr>
          <a:r>
            <a:rPr lang="en-US">
              <a:latin typeface="Daytona Condensed Light"/>
            </a:rPr>
            <a:t>Comprehensive picture of each employee's contribution to the business</a:t>
          </a:r>
        </a:p>
      </dgm:t>
    </dgm:pt>
    <dgm:pt modelId="{57DA07BC-50DB-4017-ADA3-09A2E8A142B0}" type="parTrans" cxnId="{60390893-B8B7-4511-877D-4AADACF9E256}">
      <dgm:prSet/>
      <dgm:spPr/>
      <dgm:t>
        <a:bodyPr/>
        <a:lstStyle/>
        <a:p>
          <a:endParaRPr lang="en-US"/>
        </a:p>
      </dgm:t>
    </dgm:pt>
    <dgm:pt modelId="{9E5B361E-9526-4F59-BCF3-F1676A8275A5}" type="sibTrans" cxnId="{60390893-B8B7-4511-877D-4AADACF9E256}">
      <dgm:prSet/>
      <dgm:spPr/>
      <dgm:t>
        <a:bodyPr/>
        <a:lstStyle/>
        <a:p>
          <a:endParaRPr lang="en-US"/>
        </a:p>
      </dgm:t>
    </dgm:pt>
    <dgm:pt modelId="{0BA9BD00-76C1-4336-B9CF-EABAFAB76C91}">
      <dgm:prSet/>
      <dgm:spPr/>
      <dgm:t>
        <a:bodyPr/>
        <a:lstStyle/>
        <a:p>
          <a:pPr>
            <a:lnSpc>
              <a:spcPct val="100000"/>
            </a:lnSpc>
          </a:pPr>
          <a:r>
            <a:rPr lang="en-US">
              <a:latin typeface="Daytona Condensed Light"/>
            </a:rPr>
            <a:t>Score for each employee that indicates their risk of voluntarily leaving the organization</a:t>
          </a:r>
        </a:p>
      </dgm:t>
    </dgm:pt>
    <dgm:pt modelId="{869DBBDC-C5D1-4F83-BD5E-956F18A8D913}" type="parTrans" cxnId="{39685B1A-D943-4FFC-B33F-49E36B3DE7A3}">
      <dgm:prSet/>
      <dgm:spPr/>
      <dgm:t>
        <a:bodyPr/>
        <a:lstStyle/>
        <a:p>
          <a:endParaRPr lang="en-US"/>
        </a:p>
      </dgm:t>
    </dgm:pt>
    <dgm:pt modelId="{6A2B3586-02B4-43AE-9682-24A75A686D44}" type="sibTrans" cxnId="{39685B1A-D943-4FFC-B33F-49E36B3DE7A3}">
      <dgm:prSet/>
      <dgm:spPr/>
      <dgm:t>
        <a:bodyPr/>
        <a:lstStyle/>
        <a:p>
          <a:endParaRPr lang="en-US"/>
        </a:p>
      </dgm:t>
    </dgm:pt>
    <dgm:pt modelId="{1B479C8B-B42E-4B62-A0CB-04F128B193CC}">
      <dgm:prSet/>
      <dgm:spPr/>
      <dgm:t>
        <a:bodyPr/>
        <a:lstStyle/>
        <a:p>
          <a:pPr>
            <a:lnSpc>
              <a:spcPct val="100000"/>
            </a:lnSpc>
          </a:pPr>
          <a:r>
            <a:rPr lang="en-US">
              <a:latin typeface="Daytona Condensed Light"/>
            </a:rPr>
            <a:t>Data is used to create relevant insights and is tailored to its culture, salary plans, incentive programs, and other factors.</a:t>
          </a:r>
        </a:p>
      </dgm:t>
    </dgm:pt>
    <dgm:pt modelId="{69809518-6CD5-4ADC-9822-B3620A8F39B8}" type="parTrans" cxnId="{C7968245-8718-4AE8-ADEE-244875321C99}">
      <dgm:prSet/>
      <dgm:spPr/>
      <dgm:t>
        <a:bodyPr/>
        <a:lstStyle/>
        <a:p>
          <a:endParaRPr lang="en-US"/>
        </a:p>
      </dgm:t>
    </dgm:pt>
    <dgm:pt modelId="{AD062B34-43F9-4903-A0B9-6D555171F0E9}" type="sibTrans" cxnId="{C7968245-8718-4AE8-ADEE-244875321C99}">
      <dgm:prSet/>
      <dgm:spPr/>
      <dgm:t>
        <a:bodyPr/>
        <a:lstStyle/>
        <a:p>
          <a:endParaRPr lang="en-US"/>
        </a:p>
      </dgm:t>
    </dgm:pt>
    <dgm:pt modelId="{66CAAC3E-E922-4500-8F38-2E90A5472F9C}">
      <dgm:prSet/>
      <dgm:spPr/>
      <dgm:t>
        <a:bodyPr/>
        <a:lstStyle/>
        <a:p>
          <a:pPr>
            <a:lnSpc>
              <a:spcPct val="100000"/>
            </a:lnSpc>
          </a:pPr>
          <a:r>
            <a:rPr lang="en-US">
              <a:latin typeface="Daytona Condensed Light"/>
            </a:rPr>
            <a:t>Holistic perspective of the organization</a:t>
          </a:r>
        </a:p>
      </dgm:t>
    </dgm:pt>
    <dgm:pt modelId="{A8E96F16-D234-4300-AA16-547A5237A284}" type="parTrans" cxnId="{38796498-FDF0-4BE3-A880-A052E61067ED}">
      <dgm:prSet/>
      <dgm:spPr/>
      <dgm:t>
        <a:bodyPr/>
        <a:lstStyle/>
        <a:p>
          <a:endParaRPr lang="en-US"/>
        </a:p>
      </dgm:t>
    </dgm:pt>
    <dgm:pt modelId="{99F9047E-F708-49CB-BAC4-B641256A162C}" type="sibTrans" cxnId="{38796498-FDF0-4BE3-A880-A052E61067ED}">
      <dgm:prSet/>
      <dgm:spPr/>
      <dgm:t>
        <a:bodyPr/>
        <a:lstStyle/>
        <a:p>
          <a:endParaRPr lang="en-US"/>
        </a:p>
      </dgm:t>
    </dgm:pt>
    <dgm:pt modelId="{3FC03610-7D76-4F69-B607-2596D90429A1}" type="pres">
      <dgm:prSet presAssocID="{53AAB164-D61F-4459-9A33-DB953F86F75D}" presName="root" presStyleCnt="0">
        <dgm:presLayoutVars>
          <dgm:dir/>
          <dgm:resizeHandles val="exact"/>
        </dgm:presLayoutVars>
      </dgm:prSet>
      <dgm:spPr/>
    </dgm:pt>
    <dgm:pt modelId="{C83A2641-72EF-4BEF-B5FD-2FD45256EA75}" type="pres">
      <dgm:prSet presAssocID="{E6BBD9BA-2810-40D5-9A31-2A35C581EA64}" presName="compNode" presStyleCnt="0"/>
      <dgm:spPr/>
    </dgm:pt>
    <dgm:pt modelId="{B206330F-7D2D-4DAE-A121-B19DDE57C031}" type="pres">
      <dgm:prSet presAssocID="{E6BBD9BA-2810-40D5-9A31-2A35C581EA6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128551A9-3437-4D3A-84C4-12FB9F687208}" type="pres">
      <dgm:prSet presAssocID="{E6BBD9BA-2810-40D5-9A31-2A35C581EA64}" presName="spaceRect" presStyleCnt="0"/>
      <dgm:spPr/>
    </dgm:pt>
    <dgm:pt modelId="{3DBF0726-5292-4BA0-A408-5A4B924F5FDE}" type="pres">
      <dgm:prSet presAssocID="{E6BBD9BA-2810-40D5-9A31-2A35C581EA64}" presName="textRect" presStyleLbl="revTx" presStyleIdx="0" presStyleCnt="6">
        <dgm:presLayoutVars>
          <dgm:chMax val="1"/>
          <dgm:chPref val="1"/>
        </dgm:presLayoutVars>
      </dgm:prSet>
      <dgm:spPr/>
    </dgm:pt>
    <dgm:pt modelId="{3E06BFDE-4BBF-42A2-BC3C-87E15E58D468}" type="pres">
      <dgm:prSet presAssocID="{422B862C-F148-4F54-8F4C-F065E3403532}" presName="sibTrans" presStyleCnt="0"/>
      <dgm:spPr/>
    </dgm:pt>
    <dgm:pt modelId="{AF41D321-9E49-4225-986C-1D03424D7F50}" type="pres">
      <dgm:prSet presAssocID="{16766F89-0A11-4569-B89B-5E64D3E63F36}" presName="compNode" presStyleCnt="0"/>
      <dgm:spPr/>
    </dgm:pt>
    <dgm:pt modelId="{54055A0D-FE7F-4142-B9E6-5BB57A10211B}" type="pres">
      <dgm:prSet presAssocID="{16766F89-0A11-4569-B89B-5E64D3E63F3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B7C03C46-C8E6-4D21-B828-97E09E86DEF4}" type="pres">
      <dgm:prSet presAssocID="{16766F89-0A11-4569-B89B-5E64D3E63F36}" presName="spaceRect" presStyleCnt="0"/>
      <dgm:spPr/>
    </dgm:pt>
    <dgm:pt modelId="{94F5C1A5-A764-4503-8C48-43529C8574C1}" type="pres">
      <dgm:prSet presAssocID="{16766F89-0A11-4569-B89B-5E64D3E63F36}" presName="textRect" presStyleLbl="revTx" presStyleIdx="1" presStyleCnt="6">
        <dgm:presLayoutVars>
          <dgm:chMax val="1"/>
          <dgm:chPref val="1"/>
        </dgm:presLayoutVars>
      </dgm:prSet>
      <dgm:spPr/>
    </dgm:pt>
    <dgm:pt modelId="{7D820DA5-0BC9-4A60-A63A-DB857C584690}" type="pres">
      <dgm:prSet presAssocID="{30A2EBAC-6360-4443-81A9-2DE0A25A1029}" presName="sibTrans" presStyleCnt="0"/>
      <dgm:spPr/>
    </dgm:pt>
    <dgm:pt modelId="{0C9D254F-E943-4C09-A7B0-CB44973CDFCF}" type="pres">
      <dgm:prSet presAssocID="{0AFD2445-85D9-4976-8F2A-4883783928A9}" presName="compNode" presStyleCnt="0"/>
      <dgm:spPr/>
    </dgm:pt>
    <dgm:pt modelId="{DF7B4E50-21D5-4C9F-A4D8-FB642EAEB8D0}" type="pres">
      <dgm:prSet presAssocID="{0AFD2445-85D9-4976-8F2A-4883783928A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080B4636-347C-496B-8313-3C9A3A36B097}" type="pres">
      <dgm:prSet presAssocID="{0AFD2445-85D9-4976-8F2A-4883783928A9}" presName="spaceRect" presStyleCnt="0"/>
      <dgm:spPr/>
    </dgm:pt>
    <dgm:pt modelId="{1FB32F04-6ACC-4778-91C4-D694CD51D893}" type="pres">
      <dgm:prSet presAssocID="{0AFD2445-85D9-4976-8F2A-4883783928A9}" presName="textRect" presStyleLbl="revTx" presStyleIdx="2" presStyleCnt="6">
        <dgm:presLayoutVars>
          <dgm:chMax val="1"/>
          <dgm:chPref val="1"/>
        </dgm:presLayoutVars>
      </dgm:prSet>
      <dgm:spPr/>
    </dgm:pt>
    <dgm:pt modelId="{0B07E9AE-5CD1-4334-B4E4-3336E9C585A2}" type="pres">
      <dgm:prSet presAssocID="{9E5B361E-9526-4F59-BCF3-F1676A8275A5}" presName="sibTrans" presStyleCnt="0"/>
      <dgm:spPr/>
    </dgm:pt>
    <dgm:pt modelId="{0BF08A65-10D8-4F01-B590-849638A8229C}" type="pres">
      <dgm:prSet presAssocID="{0BA9BD00-76C1-4336-B9CF-EABAFAB76C91}" presName="compNode" presStyleCnt="0"/>
      <dgm:spPr/>
    </dgm:pt>
    <dgm:pt modelId="{1FDAA8F8-2E34-452E-A35B-00741D758AD6}" type="pres">
      <dgm:prSet presAssocID="{0BA9BD00-76C1-4336-B9CF-EABAFAB76C9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68C1C37D-BD0B-401F-8DB2-324D84EB48A1}" type="pres">
      <dgm:prSet presAssocID="{0BA9BD00-76C1-4336-B9CF-EABAFAB76C91}" presName="spaceRect" presStyleCnt="0"/>
      <dgm:spPr/>
    </dgm:pt>
    <dgm:pt modelId="{CE0F4222-4C8B-460B-AB72-C257C8E3C4CA}" type="pres">
      <dgm:prSet presAssocID="{0BA9BD00-76C1-4336-B9CF-EABAFAB76C91}" presName="textRect" presStyleLbl="revTx" presStyleIdx="3" presStyleCnt="6">
        <dgm:presLayoutVars>
          <dgm:chMax val="1"/>
          <dgm:chPref val="1"/>
        </dgm:presLayoutVars>
      </dgm:prSet>
      <dgm:spPr/>
    </dgm:pt>
    <dgm:pt modelId="{A56DCE2D-8AE0-4BA3-B417-E7F34F48BB3A}" type="pres">
      <dgm:prSet presAssocID="{6A2B3586-02B4-43AE-9682-24A75A686D44}" presName="sibTrans" presStyleCnt="0"/>
      <dgm:spPr/>
    </dgm:pt>
    <dgm:pt modelId="{2FA70150-C2BA-48C2-BCC5-9FB791E47A8F}" type="pres">
      <dgm:prSet presAssocID="{1B479C8B-B42E-4B62-A0CB-04F128B193CC}" presName="compNode" presStyleCnt="0"/>
      <dgm:spPr/>
    </dgm:pt>
    <dgm:pt modelId="{4D66D69F-0610-4B70-B371-D6023EB9C703}" type="pres">
      <dgm:prSet presAssocID="{1B479C8B-B42E-4B62-A0CB-04F128B193C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0905C783-4D9A-41F3-BA7A-144E7E7F0C90}" type="pres">
      <dgm:prSet presAssocID="{1B479C8B-B42E-4B62-A0CB-04F128B193CC}" presName="spaceRect" presStyleCnt="0"/>
      <dgm:spPr/>
    </dgm:pt>
    <dgm:pt modelId="{C7A4D25B-840B-4366-A37C-CE7878CA963F}" type="pres">
      <dgm:prSet presAssocID="{1B479C8B-B42E-4B62-A0CB-04F128B193CC}" presName="textRect" presStyleLbl="revTx" presStyleIdx="4" presStyleCnt="6">
        <dgm:presLayoutVars>
          <dgm:chMax val="1"/>
          <dgm:chPref val="1"/>
        </dgm:presLayoutVars>
      </dgm:prSet>
      <dgm:spPr/>
    </dgm:pt>
    <dgm:pt modelId="{04CD95CB-CFAD-40AC-9B47-BB66496322D5}" type="pres">
      <dgm:prSet presAssocID="{AD062B34-43F9-4903-A0B9-6D555171F0E9}" presName="sibTrans" presStyleCnt="0"/>
      <dgm:spPr/>
    </dgm:pt>
    <dgm:pt modelId="{F0F2517F-A024-4F0A-AB6F-6888F9DCF803}" type="pres">
      <dgm:prSet presAssocID="{66CAAC3E-E922-4500-8F38-2E90A5472F9C}" presName="compNode" presStyleCnt="0"/>
      <dgm:spPr/>
    </dgm:pt>
    <dgm:pt modelId="{FFB818FB-536F-4A79-8ABF-63D0EE25DA62}" type="pres">
      <dgm:prSet presAssocID="{66CAAC3E-E922-4500-8F38-2E90A5472F9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s"/>
        </a:ext>
      </dgm:extLst>
    </dgm:pt>
    <dgm:pt modelId="{C267D1AC-8AE0-430D-9F69-D771008FDA85}" type="pres">
      <dgm:prSet presAssocID="{66CAAC3E-E922-4500-8F38-2E90A5472F9C}" presName="spaceRect" presStyleCnt="0"/>
      <dgm:spPr/>
    </dgm:pt>
    <dgm:pt modelId="{69F8B87D-8014-4B48-B301-387D2C6DCB98}" type="pres">
      <dgm:prSet presAssocID="{66CAAC3E-E922-4500-8F38-2E90A5472F9C}" presName="textRect" presStyleLbl="revTx" presStyleIdx="5" presStyleCnt="6">
        <dgm:presLayoutVars>
          <dgm:chMax val="1"/>
          <dgm:chPref val="1"/>
        </dgm:presLayoutVars>
      </dgm:prSet>
      <dgm:spPr/>
    </dgm:pt>
  </dgm:ptLst>
  <dgm:cxnLst>
    <dgm:cxn modelId="{E952DD0F-0E84-4D15-99FB-497A69266D03}" srcId="{53AAB164-D61F-4459-9A33-DB953F86F75D}" destId="{16766F89-0A11-4569-B89B-5E64D3E63F36}" srcOrd="1" destOrd="0" parTransId="{468CB499-3BB8-4DB0-B804-D13447371C17}" sibTransId="{30A2EBAC-6360-4443-81A9-2DE0A25A1029}"/>
    <dgm:cxn modelId="{39685B1A-D943-4FFC-B33F-49E36B3DE7A3}" srcId="{53AAB164-D61F-4459-9A33-DB953F86F75D}" destId="{0BA9BD00-76C1-4336-B9CF-EABAFAB76C91}" srcOrd="3" destOrd="0" parTransId="{869DBBDC-C5D1-4F83-BD5E-956F18A8D913}" sibTransId="{6A2B3586-02B4-43AE-9682-24A75A686D44}"/>
    <dgm:cxn modelId="{B21C471E-C0A0-4F43-A238-5F87DC6EE4CC}" type="presOf" srcId="{0AFD2445-85D9-4976-8F2A-4883783928A9}" destId="{1FB32F04-6ACC-4778-91C4-D694CD51D893}" srcOrd="0" destOrd="0" presId="urn:microsoft.com/office/officeart/2018/2/layout/IconLabelList"/>
    <dgm:cxn modelId="{D1A4A12B-A3D2-462F-913A-6B1A61125DC7}" type="presOf" srcId="{E6BBD9BA-2810-40D5-9A31-2A35C581EA64}" destId="{3DBF0726-5292-4BA0-A408-5A4B924F5FDE}" srcOrd="0" destOrd="0" presId="urn:microsoft.com/office/officeart/2018/2/layout/IconLabelList"/>
    <dgm:cxn modelId="{3F06EA2D-7D9B-438C-A8C0-04C15D734BCB}" type="presOf" srcId="{0BA9BD00-76C1-4336-B9CF-EABAFAB76C91}" destId="{CE0F4222-4C8B-460B-AB72-C257C8E3C4CA}" srcOrd="0" destOrd="0" presId="urn:microsoft.com/office/officeart/2018/2/layout/IconLabelList"/>
    <dgm:cxn modelId="{C7968245-8718-4AE8-ADEE-244875321C99}" srcId="{53AAB164-D61F-4459-9A33-DB953F86F75D}" destId="{1B479C8B-B42E-4B62-A0CB-04F128B193CC}" srcOrd="4" destOrd="0" parTransId="{69809518-6CD5-4ADC-9822-B3620A8F39B8}" sibTransId="{AD062B34-43F9-4903-A0B9-6D555171F0E9}"/>
    <dgm:cxn modelId="{5F734A67-16E4-4BEA-AF29-631C45380C00}" type="presOf" srcId="{16766F89-0A11-4569-B89B-5E64D3E63F36}" destId="{94F5C1A5-A764-4503-8C48-43529C8574C1}" srcOrd="0" destOrd="0" presId="urn:microsoft.com/office/officeart/2018/2/layout/IconLabelList"/>
    <dgm:cxn modelId="{0B47A492-D70D-47A9-8FBE-218050772EAE}" type="presOf" srcId="{1B479C8B-B42E-4B62-A0CB-04F128B193CC}" destId="{C7A4D25B-840B-4366-A37C-CE7878CA963F}" srcOrd="0" destOrd="0" presId="urn:microsoft.com/office/officeart/2018/2/layout/IconLabelList"/>
    <dgm:cxn modelId="{60390893-B8B7-4511-877D-4AADACF9E256}" srcId="{53AAB164-D61F-4459-9A33-DB953F86F75D}" destId="{0AFD2445-85D9-4976-8F2A-4883783928A9}" srcOrd="2" destOrd="0" parTransId="{57DA07BC-50DB-4017-ADA3-09A2E8A142B0}" sibTransId="{9E5B361E-9526-4F59-BCF3-F1676A8275A5}"/>
    <dgm:cxn modelId="{38796498-FDF0-4BE3-A880-A052E61067ED}" srcId="{53AAB164-D61F-4459-9A33-DB953F86F75D}" destId="{66CAAC3E-E922-4500-8F38-2E90A5472F9C}" srcOrd="5" destOrd="0" parTransId="{A8E96F16-D234-4300-AA16-547A5237A284}" sibTransId="{99F9047E-F708-49CB-BAC4-B641256A162C}"/>
    <dgm:cxn modelId="{982EDF9C-1EA6-4DEC-8932-58E5356A39CD}" srcId="{53AAB164-D61F-4459-9A33-DB953F86F75D}" destId="{E6BBD9BA-2810-40D5-9A31-2A35C581EA64}" srcOrd="0" destOrd="0" parTransId="{CEDE00DF-E400-4C65-BFA1-ACE20E267AFF}" sibTransId="{422B862C-F148-4F54-8F4C-F065E3403532}"/>
    <dgm:cxn modelId="{70C1C7AA-02C6-4901-833C-0FBE0D1DD0FC}" type="presOf" srcId="{66CAAC3E-E922-4500-8F38-2E90A5472F9C}" destId="{69F8B87D-8014-4B48-B301-387D2C6DCB98}" srcOrd="0" destOrd="0" presId="urn:microsoft.com/office/officeart/2018/2/layout/IconLabelList"/>
    <dgm:cxn modelId="{E99CD5CC-BF33-47AC-8620-D6281A57EC34}" type="presOf" srcId="{53AAB164-D61F-4459-9A33-DB953F86F75D}" destId="{3FC03610-7D76-4F69-B607-2596D90429A1}" srcOrd="0" destOrd="0" presId="urn:microsoft.com/office/officeart/2018/2/layout/IconLabelList"/>
    <dgm:cxn modelId="{7F0FB844-0292-4413-9217-A1B7CB278E12}" type="presParOf" srcId="{3FC03610-7D76-4F69-B607-2596D90429A1}" destId="{C83A2641-72EF-4BEF-B5FD-2FD45256EA75}" srcOrd="0" destOrd="0" presId="urn:microsoft.com/office/officeart/2018/2/layout/IconLabelList"/>
    <dgm:cxn modelId="{458480F5-2143-493C-853F-E96A6229EB53}" type="presParOf" srcId="{C83A2641-72EF-4BEF-B5FD-2FD45256EA75}" destId="{B206330F-7D2D-4DAE-A121-B19DDE57C031}" srcOrd="0" destOrd="0" presId="urn:microsoft.com/office/officeart/2018/2/layout/IconLabelList"/>
    <dgm:cxn modelId="{5B9675BB-BC64-4880-A123-E02BD2E3CC9E}" type="presParOf" srcId="{C83A2641-72EF-4BEF-B5FD-2FD45256EA75}" destId="{128551A9-3437-4D3A-84C4-12FB9F687208}" srcOrd="1" destOrd="0" presId="urn:microsoft.com/office/officeart/2018/2/layout/IconLabelList"/>
    <dgm:cxn modelId="{A32953E3-116F-4F0F-B8ED-6D5437F47229}" type="presParOf" srcId="{C83A2641-72EF-4BEF-B5FD-2FD45256EA75}" destId="{3DBF0726-5292-4BA0-A408-5A4B924F5FDE}" srcOrd="2" destOrd="0" presId="urn:microsoft.com/office/officeart/2018/2/layout/IconLabelList"/>
    <dgm:cxn modelId="{E850558A-EAEE-4521-97CD-EF9979B3BE6B}" type="presParOf" srcId="{3FC03610-7D76-4F69-B607-2596D90429A1}" destId="{3E06BFDE-4BBF-42A2-BC3C-87E15E58D468}" srcOrd="1" destOrd="0" presId="urn:microsoft.com/office/officeart/2018/2/layout/IconLabelList"/>
    <dgm:cxn modelId="{EFE84DFA-709E-4E62-97EB-3E4FF73CF1C5}" type="presParOf" srcId="{3FC03610-7D76-4F69-B607-2596D90429A1}" destId="{AF41D321-9E49-4225-986C-1D03424D7F50}" srcOrd="2" destOrd="0" presId="urn:microsoft.com/office/officeart/2018/2/layout/IconLabelList"/>
    <dgm:cxn modelId="{2F19C579-82B4-4C79-A95F-C3B47BC1E3D1}" type="presParOf" srcId="{AF41D321-9E49-4225-986C-1D03424D7F50}" destId="{54055A0D-FE7F-4142-B9E6-5BB57A10211B}" srcOrd="0" destOrd="0" presId="urn:microsoft.com/office/officeart/2018/2/layout/IconLabelList"/>
    <dgm:cxn modelId="{A21753D0-D3FB-47FC-AEC4-3B2B3BB918EC}" type="presParOf" srcId="{AF41D321-9E49-4225-986C-1D03424D7F50}" destId="{B7C03C46-C8E6-4D21-B828-97E09E86DEF4}" srcOrd="1" destOrd="0" presId="urn:microsoft.com/office/officeart/2018/2/layout/IconLabelList"/>
    <dgm:cxn modelId="{18F986B3-806B-4D5B-A734-3CDB7B35991B}" type="presParOf" srcId="{AF41D321-9E49-4225-986C-1D03424D7F50}" destId="{94F5C1A5-A764-4503-8C48-43529C8574C1}" srcOrd="2" destOrd="0" presId="urn:microsoft.com/office/officeart/2018/2/layout/IconLabelList"/>
    <dgm:cxn modelId="{6DA1EFBF-D413-435C-8112-9BBB0D74E2FB}" type="presParOf" srcId="{3FC03610-7D76-4F69-B607-2596D90429A1}" destId="{7D820DA5-0BC9-4A60-A63A-DB857C584690}" srcOrd="3" destOrd="0" presId="urn:microsoft.com/office/officeart/2018/2/layout/IconLabelList"/>
    <dgm:cxn modelId="{58FC4A33-F6C8-41F1-BDC2-A45E0DAEB934}" type="presParOf" srcId="{3FC03610-7D76-4F69-B607-2596D90429A1}" destId="{0C9D254F-E943-4C09-A7B0-CB44973CDFCF}" srcOrd="4" destOrd="0" presId="urn:microsoft.com/office/officeart/2018/2/layout/IconLabelList"/>
    <dgm:cxn modelId="{9EA6898C-15B5-4CBF-87B6-9E34AD2C8AE8}" type="presParOf" srcId="{0C9D254F-E943-4C09-A7B0-CB44973CDFCF}" destId="{DF7B4E50-21D5-4C9F-A4D8-FB642EAEB8D0}" srcOrd="0" destOrd="0" presId="urn:microsoft.com/office/officeart/2018/2/layout/IconLabelList"/>
    <dgm:cxn modelId="{5EC133E1-50E7-4CD6-8C30-087A1791AB46}" type="presParOf" srcId="{0C9D254F-E943-4C09-A7B0-CB44973CDFCF}" destId="{080B4636-347C-496B-8313-3C9A3A36B097}" srcOrd="1" destOrd="0" presId="urn:microsoft.com/office/officeart/2018/2/layout/IconLabelList"/>
    <dgm:cxn modelId="{7AE57C1E-D80B-4AE0-A0F0-5B1E4150AAED}" type="presParOf" srcId="{0C9D254F-E943-4C09-A7B0-CB44973CDFCF}" destId="{1FB32F04-6ACC-4778-91C4-D694CD51D893}" srcOrd="2" destOrd="0" presId="urn:microsoft.com/office/officeart/2018/2/layout/IconLabelList"/>
    <dgm:cxn modelId="{A139A948-A85A-415A-8D4A-216F6E4BD618}" type="presParOf" srcId="{3FC03610-7D76-4F69-B607-2596D90429A1}" destId="{0B07E9AE-5CD1-4334-B4E4-3336E9C585A2}" srcOrd="5" destOrd="0" presId="urn:microsoft.com/office/officeart/2018/2/layout/IconLabelList"/>
    <dgm:cxn modelId="{A1B7CC72-315F-4C79-B444-5A08F3B15C21}" type="presParOf" srcId="{3FC03610-7D76-4F69-B607-2596D90429A1}" destId="{0BF08A65-10D8-4F01-B590-849638A8229C}" srcOrd="6" destOrd="0" presId="urn:microsoft.com/office/officeart/2018/2/layout/IconLabelList"/>
    <dgm:cxn modelId="{22D5EFEA-9E7E-47EA-B1DC-6E8133197629}" type="presParOf" srcId="{0BF08A65-10D8-4F01-B590-849638A8229C}" destId="{1FDAA8F8-2E34-452E-A35B-00741D758AD6}" srcOrd="0" destOrd="0" presId="urn:microsoft.com/office/officeart/2018/2/layout/IconLabelList"/>
    <dgm:cxn modelId="{5A7AC630-F1A2-403A-9A80-66A6B43A5076}" type="presParOf" srcId="{0BF08A65-10D8-4F01-B590-849638A8229C}" destId="{68C1C37D-BD0B-401F-8DB2-324D84EB48A1}" srcOrd="1" destOrd="0" presId="urn:microsoft.com/office/officeart/2018/2/layout/IconLabelList"/>
    <dgm:cxn modelId="{7EAF914D-8629-4212-A037-043020297FB9}" type="presParOf" srcId="{0BF08A65-10D8-4F01-B590-849638A8229C}" destId="{CE0F4222-4C8B-460B-AB72-C257C8E3C4CA}" srcOrd="2" destOrd="0" presId="urn:microsoft.com/office/officeart/2018/2/layout/IconLabelList"/>
    <dgm:cxn modelId="{5ED652FE-579E-4A8B-9B1F-8EB604D9A33A}" type="presParOf" srcId="{3FC03610-7D76-4F69-B607-2596D90429A1}" destId="{A56DCE2D-8AE0-4BA3-B417-E7F34F48BB3A}" srcOrd="7" destOrd="0" presId="urn:microsoft.com/office/officeart/2018/2/layout/IconLabelList"/>
    <dgm:cxn modelId="{8C8850DF-BB7A-452C-A832-22A6ABE3B8D8}" type="presParOf" srcId="{3FC03610-7D76-4F69-B607-2596D90429A1}" destId="{2FA70150-C2BA-48C2-BCC5-9FB791E47A8F}" srcOrd="8" destOrd="0" presId="urn:microsoft.com/office/officeart/2018/2/layout/IconLabelList"/>
    <dgm:cxn modelId="{B2DBFC2F-3541-4309-B5F8-446537BC13CF}" type="presParOf" srcId="{2FA70150-C2BA-48C2-BCC5-9FB791E47A8F}" destId="{4D66D69F-0610-4B70-B371-D6023EB9C703}" srcOrd="0" destOrd="0" presId="urn:microsoft.com/office/officeart/2018/2/layout/IconLabelList"/>
    <dgm:cxn modelId="{103AF6A4-8808-456E-9D3F-D1F6D3596A4E}" type="presParOf" srcId="{2FA70150-C2BA-48C2-BCC5-9FB791E47A8F}" destId="{0905C783-4D9A-41F3-BA7A-144E7E7F0C90}" srcOrd="1" destOrd="0" presId="urn:microsoft.com/office/officeart/2018/2/layout/IconLabelList"/>
    <dgm:cxn modelId="{83466FDE-0A22-463F-8265-938C587FCF44}" type="presParOf" srcId="{2FA70150-C2BA-48C2-BCC5-9FB791E47A8F}" destId="{C7A4D25B-840B-4366-A37C-CE7878CA963F}" srcOrd="2" destOrd="0" presId="urn:microsoft.com/office/officeart/2018/2/layout/IconLabelList"/>
    <dgm:cxn modelId="{DC7247BB-A2BA-420F-8846-3711743CB982}" type="presParOf" srcId="{3FC03610-7D76-4F69-B607-2596D90429A1}" destId="{04CD95CB-CFAD-40AC-9B47-BB66496322D5}" srcOrd="9" destOrd="0" presId="urn:microsoft.com/office/officeart/2018/2/layout/IconLabelList"/>
    <dgm:cxn modelId="{523D506A-DAA5-4F8F-BB15-3324900F76D6}" type="presParOf" srcId="{3FC03610-7D76-4F69-B607-2596D90429A1}" destId="{F0F2517F-A024-4F0A-AB6F-6888F9DCF803}" srcOrd="10" destOrd="0" presId="urn:microsoft.com/office/officeart/2018/2/layout/IconLabelList"/>
    <dgm:cxn modelId="{E4A5BA4E-DC13-4C81-B353-6819554F6560}" type="presParOf" srcId="{F0F2517F-A024-4F0A-AB6F-6888F9DCF803}" destId="{FFB818FB-536F-4A79-8ABF-63D0EE25DA62}" srcOrd="0" destOrd="0" presId="urn:microsoft.com/office/officeart/2018/2/layout/IconLabelList"/>
    <dgm:cxn modelId="{30CFF85D-9DD2-4DC8-A7F0-F0ED26327743}" type="presParOf" srcId="{F0F2517F-A024-4F0A-AB6F-6888F9DCF803}" destId="{C267D1AC-8AE0-430D-9F69-D771008FDA85}" srcOrd="1" destOrd="0" presId="urn:microsoft.com/office/officeart/2018/2/layout/IconLabelList"/>
    <dgm:cxn modelId="{BE5F1D7E-476C-493E-952D-44DE6F228AED}" type="presParOf" srcId="{F0F2517F-A024-4F0A-AB6F-6888F9DCF803}" destId="{69F8B87D-8014-4B48-B301-387D2C6DCB98}"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762886-0E13-468C-A0C3-C79F05E3E8A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8E09354F-0FD7-48A8-9BA1-A99E8396BB22}">
      <dgm:prSet/>
      <dgm:spPr/>
      <dgm:t>
        <a:bodyPr/>
        <a:lstStyle/>
        <a:p>
          <a:r>
            <a:rPr lang="en-GB">
              <a:latin typeface="Daytona" panose="020B0604030500040204" pitchFamily="34" charset="0"/>
            </a:rPr>
            <a:t>Environment satisfaction, Job satisfaction, relationship satisfaction features don't have much impact on Attrition Status.</a:t>
          </a:r>
          <a:endParaRPr lang="en-US">
            <a:latin typeface="Daytona" panose="020B0604030500040204" pitchFamily="34" charset="0"/>
          </a:endParaRPr>
        </a:p>
      </dgm:t>
    </dgm:pt>
    <dgm:pt modelId="{7C9DD252-E45E-498E-9872-669E5169EECE}" type="parTrans" cxnId="{07D93509-38A0-4DDC-B52D-5E970C9FBE84}">
      <dgm:prSet/>
      <dgm:spPr/>
      <dgm:t>
        <a:bodyPr/>
        <a:lstStyle/>
        <a:p>
          <a:endParaRPr lang="en-US"/>
        </a:p>
      </dgm:t>
    </dgm:pt>
    <dgm:pt modelId="{FF046139-DC10-4775-ABFC-8ADB342B8A31}" type="sibTrans" cxnId="{07D93509-38A0-4DDC-B52D-5E970C9FBE84}">
      <dgm:prSet/>
      <dgm:spPr/>
      <dgm:t>
        <a:bodyPr/>
        <a:lstStyle/>
        <a:p>
          <a:endParaRPr lang="en-US"/>
        </a:p>
      </dgm:t>
    </dgm:pt>
    <dgm:pt modelId="{AAD56D15-22F8-445A-89AF-2CA98198CFCA}">
      <dgm:prSet/>
      <dgm:spPr/>
      <dgm:t>
        <a:bodyPr/>
        <a:lstStyle/>
        <a:p>
          <a:r>
            <a:rPr lang="en-GB">
              <a:latin typeface="Daytona" panose="020B0604030500040204" pitchFamily="34" charset="0"/>
            </a:rPr>
            <a:t>Job level is directly proportional to Monthly Income, since both are highly correlated.</a:t>
          </a:r>
          <a:endParaRPr lang="en-US">
            <a:latin typeface="Daytona" panose="020B0604030500040204" pitchFamily="34" charset="0"/>
          </a:endParaRPr>
        </a:p>
      </dgm:t>
    </dgm:pt>
    <dgm:pt modelId="{BC82A08E-DBD9-4009-A645-43E105BAF075}" type="parTrans" cxnId="{37C05C90-AAD3-45CA-A356-F072DF947ADE}">
      <dgm:prSet/>
      <dgm:spPr/>
      <dgm:t>
        <a:bodyPr/>
        <a:lstStyle/>
        <a:p>
          <a:endParaRPr lang="en-US"/>
        </a:p>
      </dgm:t>
    </dgm:pt>
    <dgm:pt modelId="{82B0D171-8AE5-4833-8CEF-F50C7A9F24DB}" type="sibTrans" cxnId="{37C05C90-AAD3-45CA-A356-F072DF947ADE}">
      <dgm:prSet/>
      <dgm:spPr/>
      <dgm:t>
        <a:bodyPr/>
        <a:lstStyle/>
        <a:p>
          <a:endParaRPr lang="en-US"/>
        </a:p>
      </dgm:t>
    </dgm:pt>
    <dgm:pt modelId="{96993168-0918-43D9-B9D0-9D68339FC968}">
      <dgm:prSet/>
      <dgm:spPr/>
      <dgm:t>
        <a:bodyPr/>
        <a:lstStyle/>
        <a:p>
          <a:r>
            <a:rPr lang="en-GB">
              <a:latin typeface="Daytona" panose="020B0604030500040204" pitchFamily="34" charset="0"/>
            </a:rPr>
            <a:t>Sales Representative Job role has the highest attrition rate.</a:t>
          </a:r>
          <a:endParaRPr lang="en-US">
            <a:latin typeface="Daytona" panose="020B0604030500040204" pitchFamily="34" charset="0"/>
          </a:endParaRPr>
        </a:p>
      </dgm:t>
    </dgm:pt>
    <dgm:pt modelId="{85F25CCD-DBDC-4E56-A56A-AA1630808BE8}" type="parTrans" cxnId="{FCB7A1B7-0F03-4CF5-8B25-17D44E8289E5}">
      <dgm:prSet/>
      <dgm:spPr/>
      <dgm:t>
        <a:bodyPr/>
        <a:lstStyle/>
        <a:p>
          <a:endParaRPr lang="en-US"/>
        </a:p>
      </dgm:t>
    </dgm:pt>
    <dgm:pt modelId="{778A08BB-1CB8-465E-B076-3603A3DDD959}" type="sibTrans" cxnId="{FCB7A1B7-0F03-4CF5-8B25-17D44E8289E5}">
      <dgm:prSet/>
      <dgm:spPr/>
      <dgm:t>
        <a:bodyPr/>
        <a:lstStyle/>
        <a:p>
          <a:endParaRPr lang="en-US"/>
        </a:p>
      </dgm:t>
    </dgm:pt>
    <dgm:pt modelId="{D8987695-5A1F-455B-A035-010FEC605E17}">
      <dgm:prSet/>
      <dgm:spPr/>
      <dgm:t>
        <a:bodyPr/>
        <a:lstStyle/>
        <a:p>
          <a:r>
            <a:rPr lang="en-GB">
              <a:latin typeface="Daytona" panose="020B0604030500040204" pitchFamily="34" charset="0"/>
            </a:rPr>
            <a:t>More employees tend to leave with less than 7 years of work experience.</a:t>
          </a:r>
          <a:endParaRPr lang="en-US">
            <a:latin typeface="Daytona" panose="020B0604030500040204" pitchFamily="34" charset="0"/>
          </a:endParaRPr>
        </a:p>
      </dgm:t>
    </dgm:pt>
    <dgm:pt modelId="{CE5119CD-78C4-47C8-BBEC-380C62B79354}" type="parTrans" cxnId="{D78FA401-DB59-4FBB-BF40-A62515D3D295}">
      <dgm:prSet/>
      <dgm:spPr/>
      <dgm:t>
        <a:bodyPr/>
        <a:lstStyle/>
        <a:p>
          <a:endParaRPr lang="en-US"/>
        </a:p>
      </dgm:t>
    </dgm:pt>
    <dgm:pt modelId="{58C372A6-FCF8-4768-9032-AA3F48E54AF3}" type="sibTrans" cxnId="{D78FA401-DB59-4FBB-BF40-A62515D3D295}">
      <dgm:prSet/>
      <dgm:spPr/>
      <dgm:t>
        <a:bodyPr/>
        <a:lstStyle/>
        <a:p>
          <a:endParaRPr lang="en-US"/>
        </a:p>
      </dgm:t>
    </dgm:pt>
    <dgm:pt modelId="{4E9E0F40-3BBB-458A-A4CB-F55C0B1703CE}">
      <dgm:prSet/>
      <dgm:spPr/>
      <dgm:t>
        <a:bodyPr/>
        <a:lstStyle/>
        <a:p>
          <a:r>
            <a:rPr lang="en-GB">
              <a:latin typeface="Daytona" panose="020B0604030500040204" pitchFamily="34" charset="0"/>
            </a:rPr>
            <a:t>Young professionals(below 21) are more likely to leave the firm.</a:t>
          </a:r>
          <a:endParaRPr lang="en-US">
            <a:latin typeface="Daytona" panose="020B0604030500040204" pitchFamily="34" charset="0"/>
          </a:endParaRPr>
        </a:p>
      </dgm:t>
    </dgm:pt>
    <dgm:pt modelId="{53B23544-A597-429A-93D7-C5DB03C94CF9}" type="parTrans" cxnId="{78164229-8683-4962-A420-6ED7E96F9E71}">
      <dgm:prSet/>
      <dgm:spPr/>
      <dgm:t>
        <a:bodyPr/>
        <a:lstStyle/>
        <a:p>
          <a:endParaRPr lang="en-US"/>
        </a:p>
      </dgm:t>
    </dgm:pt>
    <dgm:pt modelId="{C738EACB-BC23-4C6B-91DC-9FD5B4C38AF1}" type="sibTrans" cxnId="{78164229-8683-4962-A420-6ED7E96F9E71}">
      <dgm:prSet/>
      <dgm:spPr/>
      <dgm:t>
        <a:bodyPr/>
        <a:lstStyle/>
        <a:p>
          <a:endParaRPr lang="en-US"/>
        </a:p>
      </dgm:t>
    </dgm:pt>
    <dgm:pt modelId="{5718D62F-48C7-46CA-8358-4852DDDC26F0}">
      <dgm:prSet/>
      <dgm:spPr/>
      <dgm:t>
        <a:bodyPr/>
        <a:lstStyle/>
        <a:p>
          <a:r>
            <a:rPr lang="en-GB">
              <a:latin typeface="Daytona" panose="020B0604030500040204" pitchFamily="34" charset="0"/>
            </a:rPr>
            <a:t>Lack of promotion leads to leaving jobs.</a:t>
          </a:r>
          <a:endParaRPr lang="en-US">
            <a:latin typeface="Daytona" panose="020B0604030500040204" pitchFamily="34" charset="0"/>
          </a:endParaRPr>
        </a:p>
      </dgm:t>
    </dgm:pt>
    <dgm:pt modelId="{60613291-B676-48B5-BCC7-481CA70B73AD}" type="parTrans" cxnId="{E9820E5C-9820-4BFB-812F-24D088497574}">
      <dgm:prSet/>
      <dgm:spPr/>
      <dgm:t>
        <a:bodyPr/>
        <a:lstStyle/>
        <a:p>
          <a:endParaRPr lang="en-US"/>
        </a:p>
      </dgm:t>
    </dgm:pt>
    <dgm:pt modelId="{3A5D0B42-EB1C-4C45-8743-34D760D0A4BE}" type="sibTrans" cxnId="{E9820E5C-9820-4BFB-812F-24D088497574}">
      <dgm:prSet/>
      <dgm:spPr/>
      <dgm:t>
        <a:bodyPr/>
        <a:lstStyle/>
        <a:p>
          <a:endParaRPr lang="en-US"/>
        </a:p>
      </dgm:t>
    </dgm:pt>
    <dgm:pt modelId="{816D092F-DBB1-1744-84CA-1EAF347269B7}" type="pres">
      <dgm:prSet presAssocID="{1F762886-0E13-468C-A0C3-C79F05E3E8A7}" presName="diagram" presStyleCnt="0">
        <dgm:presLayoutVars>
          <dgm:dir/>
          <dgm:resizeHandles val="exact"/>
        </dgm:presLayoutVars>
      </dgm:prSet>
      <dgm:spPr/>
    </dgm:pt>
    <dgm:pt modelId="{56978A14-5881-BA4B-934B-7F39EF7647BA}" type="pres">
      <dgm:prSet presAssocID="{8E09354F-0FD7-48A8-9BA1-A99E8396BB22}" presName="node" presStyleLbl="node1" presStyleIdx="0" presStyleCnt="6">
        <dgm:presLayoutVars>
          <dgm:bulletEnabled val="1"/>
        </dgm:presLayoutVars>
      </dgm:prSet>
      <dgm:spPr/>
    </dgm:pt>
    <dgm:pt modelId="{79862A70-BFA4-1544-8108-8F3B3509D2D1}" type="pres">
      <dgm:prSet presAssocID="{FF046139-DC10-4775-ABFC-8ADB342B8A31}" presName="sibTrans" presStyleCnt="0"/>
      <dgm:spPr/>
    </dgm:pt>
    <dgm:pt modelId="{925A07E8-69DF-D149-AA70-C09FCF85A7A0}" type="pres">
      <dgm:prSet presAssocID="{AAD56D15-22F8-445A-89AF-2CA98198CFCA}" presName="node" presStyleLbl="node1" presStyleIdx="1" presStyleCnt="6">
        <dgm:presLayoutVars>
          <dgm:bulletEnabled val="1"/>
        </dgm:presLayoutVars>
      </dgm:prSet>
      <dgm:spPr/>
    </dgm:pt>
    <dgm:pt modelId="{79831D4C-B0C4-874A-8313-0D46D7005BA5}" type="pres">
      <dgm:prSet presAssocID="{82B0D171-8AE5-4833-8CEF-F50C7A9F24DB}" presName="sibTrans" presStyleCnt="0"/>
      <dgm:spPr/>
    </dgm:pt>
    <dgm:pt modelId="{931E82FF-EEF7-C349-9EC3-0846E727CE8E}" type="pres">
      <dgm:prSet presAssocID="{96993168-0918-43D9-B9D0-9D68339FC968}" presName="node" presStyleLbl="node1" presStyleIdx="2" presStyleCnt="6">
        <dgm:presLayoutVars>
          <dgm:bulletEnabled val="1"/>
        </dgm:presLayoutVars>
      </dgm:prSet>
      <dgm:spPr/>
    </dgm:pt>
    <dgm:pt modelId="{E3F40251-A8C8-AA46-8E85-E327BA052C6E}" type="pres">
      <dgm:prSet presAssocID="{778A08BB-1CB8-465E-B076-3603A3DDD959}" presName="sibTrans" presStyleCnt="0"/>
      <dgm:spPr/>
    </dgm:pt>
    <dgm:pt modelId="{DD7468FC-5D03-424B-858A-197746A686B7}" type="pres">
      <dgm:prSet presAssocID="{D8987695-5A1F-455B-A035-010FEC605E17}" presName="node" presStyleLbl="node1" presStyleIdx="3" presStyleCnt="6">
        <dgm:presLayoutVars>
          <dgm:bulletEnabled val="1"/>
        </dgm:presLayoutVars>
      </dgm:prSet>
      <dgm:spPr/>
    </dgm:pt>
    <dgm:pt modelId="{83295B3B-B2CE-5F4F-868E-A0575546173E}" type="pres">
      <dgm:prSet presAssocID="{58C372A6-FCF8-4768-9032-AA3F48E54AF3}" presName="sibTrans" presStyleCnt="0"/>
      <dgm:spPr/>
    </dgm:pt>
    <dgm:pt modelId="{BED77698-DAB5-964A-91F2-FA3E2F040349}" type="pres">
      <dgm:prSet presAssocID="{4E9E0F40-3BBB-458A-A4CB-F55C0B1703CE}" presName="node" presStyleLbl="node1" presStyleIdx="4" presStyleCnt="6">
        <dgm:presLayoutVars>
          <dgm:bulletEnabled val="1"/>
        </dgm:presLayoutVars>
      </dgm:prSet>
      <dgm:spPr/>
    </dgm:pt>
    <dgm:pt modelId="{69373ECC-7B3E-B24F-BEA8-6ED8ADAD74E4}" type="pres">
      <dgm:prSet presAssocID="{C738EACB-BC23-4C6B-91DC-9FD5B4C38AF1}" presName="sibTrans" presStyleCnt="0"/>
      <dgm:spPr/>
    </dgm:pt>
    <dgm:pt modelId="{BF694602-C0C3-4642-A92C-99DF20B36AD7}" type="pres">
      <dgm:prSet presAssocID="{5718D62F-48C7-46CA-8358-4852DDDC26F0}" presName="node" presStyleLbl="node1" presStyleIdx="5" presStyleCnt="6">
        <dgm:presLayoutVars>
          <dgm:bulletEnabled val="1"/>
        </dgm:presLayoutVars>
      </dgm:prSet>
      <dgm:spPr/>
    </dgm:pt>
  </dgm:ptLst>
  <dgm:cxnLst>
    <dgm:cxn modelId="{78BF4E01-F170-5C41-9F43-85E6F12F7F4A}" type="presOf" srcId="{AAD56D15-22F8-445A-89AF-2CA98198CFCA}" destId="{925A07E8-69DF-D149-AA70-C09FCF85A7A0}" srcOrd="0" destOrd="0" presId="urn:microsoft.com/office/officeart/2005/8/layout/default"/>
    <dgm:cxn modelId="{D78FA401-DB59-4FBB-BF40-A62515D3D295}" srcId="{1F762886-0E13-468C-A0C3-C79F05E3E8A7}" destId="{D8987695-5A1F-455B-A035-010FEC605E17}" srcOrd="3" destOrd="0" parTransId="{CE5119CD-78C4-47C8-BBEC-380C62B79354}" sibTransId="{58C372A6-FCF8-4768-9032-AA3F48E54AF3}"/>
    <dgm:cxn modelId="{07D93509-38A0-4DDC-B52D-5E970C9FBE84}" srcId="{1F762886-0E13-468C-A0C3-C79F05E3E8A7}" destId="{8E09354F-0FD7-48A8-9BA1-A99E8396BB22}" srcOrd="0" destOrd="0" parTransId="{7C9DD252-E45E-498E-9872-669E5169EECE}" sibTransId="{FF046139-DC10-4775-ABFC-8ADB342B8A31}"/>
    <dgm:cxn modelId="{D58C4A10-A0A1-7344-8676-5ADECF7286DC}" type="presOf" srcId="{1F762886-0E13-468C-A0C3-C79F05E3E8A7}" destId="{816D092F-DBB1-1744-84CA-1EAF347269B7}" srcOrd="0" destOrd="0" presId="urn:microsoft.com/office/officeart/2005/8/layout/default"/>
    <dgm:cxn modelId="{78164229-8683-4962-A420-6ED7E96F9E71}" srcId="{1F762886-0E13-468C-A0C3-C79F05E3E8A7}" destId="{4E9E0F40-3BBB-458A-A4CB-F55C0B1703CE}" srcOrd="4" destOrd="0" parTransId="{53B23544-A597-429A-93D7-C5DB03C94CF9}" sibTransId="{C738EACB-BC23-4C6B-91DC-9FD5B4C38AF1}"/>
    <dgm:cxn modelId="{E9820E5C-9820-4BFB-812F-24D088497574}" srcId="{1F762886-0E13-468C-A0C3-C79F05E3E8A7}" destId="{5718D62F-48C7-46CA-8358-4852DDDC26F0}" srcOrd="5" destOrd="0" parTransId="{60613291-B676-48B5-BCC7-481CA70B73AD}" sibTransId="{3A5D0B42-EB1C-4C45-8743-34D760D0A4BE}"/>
    <dgm:cxn modelId="{BABDE16E-B401-E749-A5C3-7F77CA1899CF}" type="presOf" srcId="{8E09354F-0FD7-48A8-9BA1-A99E8396BB22}" destId="{56978A14-5881-BA4B-934B-7F39EF7647BA}" srcOrd="0" destOrd="0" presId="urn:microsoft.com/office/officeart/2005/8/layout/default"/>
    <dgm:cxn modelId="{37C05C90-AAD3-45CA-A356-F072DF947ADE}" srcId="{1F762886-0E13-468C-A0C3-C79F05E3E8A7}" destId="{AAD56D15-22F8-445A-89AF-2CA98198CFCA}" srcOrd="1" destOrd="0" parTransId="{BC82A08E-DBD9-4009-A645-43E105BAF075}" sibTransId="{82B0D171-8AE5-4833-8CEF-F50C7A9F24DB}"/>
    <dgm:cxn modelId="{50FD4296-8F37-444A-B402-1D10515797F8}" type="presOf" srcId="{96993168-0918-43D9-B9D0-9D68339FC968}" destId="{931E82FF-EEF7-C349-9EC3-0846E727CE8E}" srcOrd="0" destOrd="0" presId="urn:microsoft.com/office/officeart/2005/8/layout/default"/>
    <dgm:cxn modelId="{22760CA2-A5E9-2B41-8CDE-C184BCD4ED16}" type="presOf" srcId="{D8987695-5A1F-455B-A035-010FEC605E17}" destId="{DD7468FC-5D03-424B-858A-197746A686B7}" srcOrd="0" destOrd="0" presId="urn:microsoft.com/office/officeart/2005/8/layout/default"/>
    <dgm:cxn modelId="{FCB7A1B7-0F03-4CF5-8B25-17D44E8289E5}" srcId="{1F762886-0E13-468C-A0C3-C79F05E3E8A7}" destId="{96993168-0918-43D9-B9D0-9D68339FC968}" srcOrd="2" destOrd="0" parTransId="{85F25CCD-DBDC-4E56-A56A-AA1630808BE8}" sibTransId="{778A08BB-1CB8-465E-B076-3603A3DDD959}"/>
    <dgm:cxn modelId="{8AC6B7CC-4EC6-6B49-AAC6-283F3BEFA9A6}" type="presOf" srcId="{5718D62F-48C7-46CA-8358-4852DDDC26F0}" destId="{BF694602-C0C3-4642-A92C-99DF20B36AD7}" srcOrd="0" destOrd="0" presId="urn:microsoft.com/office/officeart/2005/8/layout/default"/>
    <dgm:cxn modelId="{D6C62FD1-428A-C54B-B51A-FF92BB4E6B2F}" type="presOf" srcId="{4E9E0F40-3BBB-458A-A4CB-F55C0B1703CE}" destId="{BED77698-DAB5-964A-91F2-FA3E2F040349}" srcOrd="0" destOrd="0" presId="urn:microsoft.com/office/officeart/2005/8/layout/default"/>
    <dgm:cxn modelId="{C01D2B09-48F8-8E41-AE94-1988C1870667}" type="presParOf" srcId="{816D092F-DBB1-1744-84CA-1EAF347269B7}" destId="{56978A14-5881-BA4B-934B-7F39EF7647BA}" srcOrd="0" destOrd="0" presId="urn:microsoft.com/office/officeart/2005/8/layout/default"/>
    <dgm:cxn modelId="{EA3A9C28-0C5A-DF47-91AF-DB0F4FB525D3}" type="presParOf" srcId="{816D092F-DBB1-1744-84CA-1EAF347269B7}" destId="{79862A70-BFA4-1544-8108-8F3B3509D2D1}" srcOrd="1" destOrd="0" presId="urn:microsoft.com/office/officeart/2005/8/layout/default"/>
    <dgm:cxn modelId="{76C3AF53-521C-AF4B-A9B8-D1C6C8C7B2D8}" type="presParOf" srcId="{816D092F-DBB1-1744-84CA-1EAF347269B7}" destId="{925A07E8-69DF-D149-AA70-C09FCF85A7A0}" srcOrd="2" destOrd="0" presId="urn:microsoft.com/office/officeart/2005/8/layout/default"/>
    <dgm:cxn modelId="{DE16AE50-9FFB-4C49-B9A7-98B9128D1500}" type="presParOf" srcId="{816D092F-DBB1-1744-84CA-1EAF347269B7}" destId="{79831D4C-B0C4-874A-8313-0D46D7005BA5}" srcOrd="3" destOrd="0" presId="urn:microsoft.com/office/officeart/2005/8/layout/default"/>
    <dgm:cxn modelId="{035DD4CA-72B9-444E-BE80-85E069307F4B}" type="presParOf" srcId="{816D092F-DBB1-1744-84CA-1EAF347269B7}" destId="{931E82FF-EEF7-C349-9EC3-0846E727CE8E}" srcOrd="4" destOrd="0" presId="urn:microsoft.com/office/officeart/2005/8/layout/default"/>
    <dgm:cxn modelId="{E370D770-F039-6B4C-B762-5DC0C7C644C9}" type="presParOf" srcId="{816D092F-DBB1-1744-84CA-1EAF347269B7}" destId="{E3F40251-A8C8-AA46-8E85-E327BA052C6E}" srcOrd="5" destOrd="0" presId="urn:microsoft.com/office/officeart/2005/8/layout/default"/>
    <dgm:cxn modelId="{612E63B3-9333-9D40-B21F-AE361910EFF8}" type="presParOf" srcId="{816D092F-DBB1-1744-84CA-1EAF347269B7}" destId="{DD7468FC-5D03-424B-858A-197746A686B7}" srcOrd="6" destOrd="0" presId="urn:microsoft.com/office/officeart/2005/8/layout/default"/>
    <dgm:cxn modelId="{18D48972-31F6-304E-AC7A-EB13D6387F68}" type="presParOf" srcId="{816D092F-DBB1-1744-84CA-1EAF347269B7}" destId="{83295B3B-B2CE-5F4F-868E-A0575546173E}" srcOrd="7" destOrd="0" presId="urn:microsoft.com/office/officeart/2005/8/layout/default"/>
    <dgm:cxn modelId="{C222E08D-0D4C-574B-ABDC-AEF482F026A6}" type="presParOf" srcId="{816D092F-DBB1-1744-84CA-1EAF347269B7}" destId="{BED77698-DAB5-964A-91F2-FA3E2F040349}" srcOrd="8" destOrd="0" presId="urn:microsoft.com/office/officeart/2005/8/layout/default"/>
    <dgm:cxn modelId="{D9357506-DC6C-2045-96EE-DAE60E5A5971}" type="presParOf" srcId="{816D092F-DBB1-1744-84CA-1EAF347269B7}" destId="{69373ECC-7B3E-B24F-BEA8-6ED8ADAD74E4}" srcOrd="9" destOrd="0" presId="urn:microsoft.com/office/officeart/2005/8/layout/default"/>
    <dgm:cxn modelId="{860BF540-7280-0645-AFA0-6BF2F29CEDCC}" type="presParOf" srcId="{816D092F-DBB1-1744-84CA-1EAF347269B7}" destId="{BF694602-C0C3-4642-A92C-99DF20B36AD7}"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6E3BE0-001C-40DB-AAD2-0BCFD1A90688}"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8711114-E55C-46E7-A16C-B7B3F352FCCE}">
      <dgm:prSet/>
      <dgm:spPr/>
      <dgm:t>
        <a:bodyPr/>
        <a:lstStyle/>
        <a:p>
          <a:r>
            <a:rPr lang="en-US">
              <a:latin typeface="Daytona" panose="020B0604030500040204" pitchFamily="34" charset="0"/>
            </a:rPr>
            <a:t>Our data analysis is limited to only one specific company, IBM, using information we found on Kaggle. Our research and analysis are solely based on determining the main causes of employee turnover, and what can be done to promote employee retention.</a:t>
          </a:r>
        </a:p>
      </dgm:t>
    </dgm:pt>
    <dgm:pt modelId="{57C3F3BB-A7AD-486C-B9E9-100DD0FDE2ED}" type="parTrans" cxnId="{B4F47990-6424-451C-BDC5-8C8350A0A360}">
      <dgm:prSet/>
      <dgm:spPr/>
      <dgm:t>
        <a:bodyPr/>
        <a:lstStyle/>
        <a:p>
          <a:endParaRPr lang="en-US"/>
        </a:p>
      </dgm:t>
    </dgm:pt>
    <dgm:pt modelId="{2A626893-EE8D-47B1-AA88-97B94B1B4AEA}" type="sibTrans" cxnId="{B4F47990-6424-451C-BDC5-8C8350A0A360}">
      <dgm:prSet/>
      <dgm:spPr/>
      <dgm:t>
        <a:bodyPr/>
        <a:lstStyle/>
        <a:p>
          <a:endParaRPr lang="en-US"/>
        </a:p>
      </dgm:t>
    </dgm:pt>
    <dgm:pt modelId="{F009230F-583A-4A4C-A8EA-2B286DFC7ED2}">
      <dgm:prSet/>
      <dgm:spPr/>
      <dgm:t>
        <a:bodyPr/>
        <a:lstStyle/>
        <a:p>
          <a:r>
            <a:rPr lang="en-US">
              <a:latin typeface="Daytona" panose="020B0604030500040204" pitchFamily="34" charset="0"/>
            </a:rPr>
            <a:t>Potential improvements include doing further analysis to determine better strategies to be taken in order to improve employee retention and in return, reduce turnover. Such as different means of incentives, and who and when is it best to reward an employee before it is too late. Also, an additional factor that one can do data analysis on is the effect of COVID-19 as a major cause of employee attrition.</a:t>
          </a:r>
        </a:p>
      </dgm:t>
    </dgm:pt>
    <dgm:pt modelId="{AD201BAB-29C5-4357-AEFA-180CB1DBDA72}" type="parTrans" cxnId="{777351E5-08DF-49F7-97BB-D87BA0E52058}">
      <dgm:prSet/>
      <dgm:spPr/>
      <dgm:t>
        <a:bodyPr/>
        <a:lstStyle/>
        <a:p>
          <a:endParaRPr lang="en-US"/>
        </a:p>
      </dgm:t>
    </dgm:pt>
    <dgm:pt modelId="{63E0E200-5A0D-4F26-8134-F4B87D49ABF9}" type="sibTrans" cxnId="{777351E5-08DF-49F7-97BB-D87BA0E52058}">
      <dgm:prSet/>
      <dgm:spPr/>
      <dgm:t>
        <a:bodyPr/>
        <a:lstStyle/>
        <a:p>
          <a:endParaRPr lang="en-US"/>
        </a:p>
      </dgm:t>
    </dgm:pt>
    <dgm:pt modelId="{89E9CD1B-8CB0-40F5-A3D9-429CA1F606B6}" type="pres">
      <dgm:prSet presAssocID="{036E3BE0-001C-40DB-AAD2-0BCFD1A90688}" presName="root" presStyleCnt="0">
        <dgm:presLayoutVars>
          <dgm:dir/>
          <dgm:resizeHandles val="exact"/>
        </dgm:presLayoutVars>
      </dgm:prSet>
      <dgm:spPr/>
    </dgm:pt>
    <dgm:pt modelId="{46F8672C-61BE-4B1D-B3F4-CDBFEF7E00FE}" type="pres">
      <dgm:prSet presAssocID="{88711114-E55C-46E7-A16C-B7B3F352FCCE}" presName="compNode" presStyleCnt="0"/>
      <dgm:spPr/>
    </dgm:pt>
    <dgm:pt modelId="{BC4517C9-2586-4F34-A286-A21B1366E1F9}" type="pres">
      <dgm:prSet presAssocID="{88711114-E55C-46E7-A16C-B7B3F352FCCE}" presName="bgRect" presStyleLbl="bgShp" presStyleIdx="0" presStyleCnt="2"/>
      <dgm:spPr/>
    </dgm:pt>
    <dgm:pt modelId="{87AB780E-E0CE-4B9C-AC1B-D5ECDC91AAF9}" type="pres">
      <dgm:prSet presAssocID="{88711114-E55C-46E7-A16C-B7B3F352FCC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3F3318C-230F-4C9B-AC48-DAC75AA57651}" type="pres">
      <dgm:prSet presAssocID="{88711114-E55C-46E7-A16C-B7B3F352FCCE}" presName="spaceRect" presStyleCnt="0"/>
      <dgm:spPr/>
    </dgm:pt>
    <dgm:pt modelId="{EF8B54B5-3E1A-4FD0-8724-A422213DF1BC}" type="pres">
      <dgm:prSet presAssocID="{88711114-E55C-46E7-A16C-B7B3F352FCCE}" presName="parTx" presStyleLbl="revTx" presStyleIdx="0" presStyleCnt="2">
        <dgm:presLayoutVars>
          <dgm:chMax val="0"/>
          <dgm:chPref val="0"/>
        </dgm:presLayoutVars>
      </dgm:prSet>
      <dgm:spPr/>
    </dgm:pt>
    <dgm:pt modelId="{40C48E9A-03B4-4235-B3BD-D170C0631DAF}" type="pres">
      <dgm:prSet presAssocID="{2A626893-EE8D-47B1-AA88-97B94B1B4AEA}" presName="sibTrans" presStyleCnt="0"/>
      <dgm:spPr/>
    </dgm:pt>
    <dgm:pt modelId="{BE59E357-6DC2-4B01-8C68-D12D4E601E80}" type="pres">
      <dgm:prSet presAssocID="{F009230F-583A-4A4C-A8EA-2B286DFC7ED2}" presName="compNode" presStyleCnt="0"/>
      <dgm:spPr/>
    </dgm:pt>
    <dgm:pt modelId="{C9E7EE3A-EFF7-42A1-89B2-AE4C7321E22A}" type="pres">
      <dgm:prSet presAssocID="{F009230F-583A-4A4C-A8EA-2B286DFC7ED2}" presName="bgRect" presStyleLbl="bgShp" presStyleIdx="1" presStyleCnt="2"/>
      <dgm:spPr/>
    </dgm:pt>
    <dgm:pt modelId="{A75320D8-ACEF-4D7A-9C1C-D3930B0E0155}" type="pres">
      <dgm:prSet presAssocID="{F009230F-583A-4A4C-A8EA-2B286DFC7ED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969F2CA1-4066-4B78-B148-AB8DEAC0660C}" type="pres">
      <dgm:prSet presAssocID="{F009230F-583A-4A4C-A8EA-2B286DFC7ED2}" presName="spaceRect" presStyleCnt="0"/>
      <dgm:spPr/>
    </dgm:pt>
    <dgm:pt modelId="{B81994A6-559D-41CB-BF67-FBFB53356FD6}" type="pres">
      <dgm:prSet presAssocID="{F009230F-583A-4A4C-A8EA-2B286DFC7ED2}" presName="parTx" presStyleLbl="revTx" presStyleIdx="1" presStyleCnt="2">
        <dgm:presLayoutVars>
          <dgm:chMax val="0"/>
          <dgm:chPref val="0"/>
        </dgm:presLayoutVars>
      </dgm:prSet>
      <dgm:spPr/>
    </dgm:pt>
  </dgm:ptLst>
  <dgm:cxnLst>
    <dgm:cxn modelId="{B4F47990-6424-451C-BDC5-8C8350A0A360}" srcId="{036E3BE0-001C-40DB-AAD2-0BCFD1A90688}" destId="{88711114-E55C-46E7-A16C-B7B3F352FCCE}" srcOrd="0" destOrd="0" parTransId="{57C3F3BB-A7AD-486C-B9E9-100DD0FDE2ED}" sibTransId="{2A626893-EE8D-47B1-AA88-97B94B1B4AEA}"/>
    <dgm:cxn modelId="{569D73E2-1285-4085-AC37-8384BA11C457}" type="presOf" srcId="{88711114-E55C-46E7-A16C-B7B3F352FCCE}" destId="{EF8B54B5-3E1A-4FD0-8724-A422213DF1BC}" srcOrd="0" destOrd="0" presId="urn:microsoft.com/office/officeart/2018/2/layout/IconVerticalSolidList"/>
    <dgm:cxn modelId="{777351E5-08DF-49F7-97BB-D87BA0E52058}" srcId="{036E3BE0-001C-40DB-AAD2-0BCFD1A90688}" destId="{F009230F-583A-4A4C-A8EA-2B286DFC7ED2}" srcOrd="1" destOrd="0" parTransId="{AD201BAB-29C5-4357-AEFA-180CB1DBDA72}" sibTransId="{63E0E200-5A0D-4F26-8134-F4B87D49ABF9}"/>
    <dgm:cxn modelId="{3EED3CF3-C329-4F46-B1AD-519FC9AAE054}" type="presOf" srcId="{F009230F-583A-4A4C-A8EA-2B286DFC7ED2}" destId="{B81994A6-559D-41CB-BF67-FBFB53356FD6}" srcOrd="0" destOrd="0" presId="urn:microsoft.com/office/officeart/2018/2/layout/IconVerticalSolidList"/>
    <dgm:cxn modelId="{8D24C0FC-AD16-4317-BD57-B89A169188B4}" type="presOf" srcId="{036E3BE0-001C-40DB-AAD2-0BCFD1A90688}" destId="{89E9CD1B-8CB0-40F5-A3D9-429CA1F606B6}" srcOrd="0" destOrd="0" presId="urn:microsoft.com/office/officeart/2018/2/layout/IconVerticalSolidList"/>
    <dgm:cxn modelId="{C950C890-2BCE-4662-B606-6A77B00B4C86}" type="presParOf" srcId="{89E9CD1B-8CB0-40F5-A3D9-429CA1F606B6}" destId="{46F8672C-61BE-4B1D-B3F4-CDBFEF7E00FE}" srcOrd="0" destOrd="0" presId="urn:microsoft.com/office/officeart/2018/2/layout/IconVerticalSolidList"/>
    <dgm:cxn modelId="{519D0960-5B89-40ED-B146-2F09C81CD545}" type="presParOf" srcId="{46F8672C-61BE-4B1D-B3F4-CDBFEF7E00FE}" destId="{BC4517C9-2586-4F34-A286-A21B1366E1F9}" srcOrd="0" destOrd="0" presId="urn:microsoft.com/office/officeart/2018/2/layout/IconVerticalSolidList"/>
    <dgm:cxn modelId="{058E1B4E-4221-49B0-87DC-BD07C8AC4E1C}" type="presParOf" srcId="{46F8672C-61BE-4B1D-B3F4-CDBFEF7E00FE}" destId="{87AB780E-E0CE-4B9C-AC1B-D5ECDC91AAF9}" srcOrd="1" destOrd="0" presId="urn:microsoft.com/office/officeart/2018/2/layout/IconVerticalSolidList"/>
    <dgm:cxn modelId="{BD21E8DA-EFF9-48AA-8872-1A2E07F1951F}" type="presParOf" srcId="{46F8672C-61BE-4B1D-B3F4-CDBFEF7E00FE}" destId="{23F3318C-230F-4C9B-AC48-DAC75AA57651}" srcOrd="2" destOrd="0" presId="urn:microsoft.com/office/officeart/2018/2/layout/IconVerticalSolidList"/>
    <dgm:cxn modelId="{8FFD55C1-73C1-4F7E-BC06-E4BEF2290A47}" type="presParOf" srcId="{46F8672C-61BE-4B1D-B3F4-CDBFEF7E00FE}" destId="{EF8B54B5-3E1A-4FD0-8724-A422213DF1BC}" srcOrd="3" destOrd="0" presId="urn:microsoft.com/office/officeart/2018/2/layout/IconVerticalSolidList"/>
    <dgm:cxn modelId="{5AEAF693-9A18-4799-9222-0958D3444311}" type="presParOf" srcId="{89E9CD1B-8CB0-40F5-A3D9-429CA1F606B6}" destId="{40C48E9A-03B4-4235-B3BD-D170C0631DAF}" srcOrd="1" destOrd="0" presId="urn:microsoft.com/office/officeart/2018/2/layout/IconVerticalSolidList"/>
    <dgm:cxn modelId="{3C4F4834-F666-4E7B-92C3-EB2244152E5D}" type="presParOf" srcId="{89E9CD1B-8CB0-40F5-A3D9-429CA1F606B6}" destId="{BE59E357-6DC2-4B01-8C68-D12D4E601E80}" srcOrd="2" destOrd="0" presId="urn:microsoft.com/office/officeart/2018/2/layout/IconVerticalSolidList"/>
    <dgm:cxn modelId="{30210C61-6D6F-4F11-BFF3-76DA0D9863B2}" type="presParOf" srcId="{BE59E357-6DC2-4B01-8C68-D12D4E601E80}" destId="{C9E7EE3A-EFF7-42A1-89B2-AE4C7321E22A}" srcOrd="0" destOrd="0" presId="urn:microsoft.com/office/officeart/2018/2/layout/IconVerticalSolidList"/>
    <dgm:cxn modelId="{470A008B-F5FE-467F-9FC1-FD9A5791CE15}" type="presParOf" srcId="{BE59E357-6DC2-4B01-8C68-D12D4E601E80}" destId="{A75320D8-ACEF-4D7A-9C1C-D3930B0E0155}" srcOrd="1" destOrd="0" presId="urn:microsoft.com/office/officeart/2018/2/layout/IconVerticalSolidList"/>
    <dgm:cxn modelId="{782860F0-AFC8-4573-95FD-C7363650D0EA}" type="presParOf" srcId="{BE59E357-6DC2-4B01-8C68-D12D4E601E80}" destId="{969F2CA1-4066-4B78-B148-AB8DEAC0660C}" srcOrd="2" destOrd="0" presId="urn:microsoft.com/office/officeart/2018/2/layout/IconVerticalSolidList"/>
    <dgm:cxn modelId="{71E950E2-E402-4C62-8FA9-5B36B6DD502A}" type="presParOf" srcId="{BE59E357-6DC2-4B01-8C68-D12D4E601E80}" destId="{B81994A6-559D-41CB-BF67-FBFB53356FD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F9BAC8-6F77-4A49-ACB4-C811E7D5D1A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8E1525-4D35-4774-ABF0-FE36F4012EE6}">
      <dgm:prSet custT="1"/>
      <dgm:spPr/>
      <dgm:t>
        <a:bodyPr/>
        <a:lstStyle/>
        <a:p>
          <a:pPr>
            <a:lnSpc>
              <a:spcPct val="100000"/>
            </a:lnSpc>
          </a:pPr>
          <a:r>
            <a:rPr lang="en-US" sz="1600">
              <a:latin typeface="Daytona" panose="020B0604030500040204" pitchFamily="34" charset="0"/>
            </a:rPr>
            <a:t>The usage of data analytics in this area may help businesses target high-risk and high-performing individuals for retention initiatives, and it can even help them make evidence-based decisions about incentive payments, equity grant distributions and coming up with employee development programs that will aid in the professional growth of employees. In today's fast-changing and highly competitive world, this knowledge is vital in helping companies stay true to their goals, vision and mission.</a:t>
          </a:r>
        </a:p>
      </dgm:t>
    </dgm:pt>
    <dgm:pt modelId="{726E81B6-00C6-482A-8B2D-A3700FC9B23C}" type="parTrans" cxnId="{11C4305B-9474-4942-A9FC-1A365D5497B7}">
      <dgm:prSet/>
      <dgm:spPr/>
      <dgm:t>
        <a:bodyPr/>
        <a:lstStyle/>
        <a:p>
          <a:endParaRPr lang="en-US"/>
        </a:p>
      </dgm:t>
    </dgm:pt>
    <dgm:pt modelId="{D966EA56-0118-48C6-90C6-42D49B6D5464}" type="sibTrans" cxnId="{11C4305B-9474-4942-A9FC-1A365D5497B7}">
      <dgm:prSet/>
      <dgm:spPr/>
      <dgm:t>
        <a:bodyPr/>
        <a:lstStyle/>
        <a:p>
          <a:endParaRPr lang="en-US"/>
        </a:p>
      </dgm:t>
    </dgm:pt>
    <dgm:pt modelId="{4EDBF9C5-255D-4DF6-A0E3-2174DD815AAF}">
      <dgm:prSet custT="1"/>
      <dgm:spPr/>
      <dgm:t>
        <a:bodyPr/>
        <a:lstStyle/>
        <a:p>
          <a:pPr>
            <a:lnSpc>
              <a:spcPct val="100000"/>
            </a:lnSpc>
          </a:pPr>
          <a:r>
            <a:rPr lang="en-US" sz="1600">
              <a:latin typeface="Daytona" panose="020B0604030500040204" pitchFamily="34" charset="0"/>
            </a:rPr>
            <a:t>We believe that this project will provide us with a substantial chance to improve our data analysis abilities. As mentioned above, when used to measure the risk of keeping an organization's most valuable personnel, data analytics may offer substantial advantages over traditional techniques. Hence, this project can help us strengthen the skills that we learn throughout this course.</a:t>
          </a:r>
        </a:p>
      </dgm:t>
    </dgm:pt>
    <dgm:pt modelId="{353F8E13-45CB-40EA-BAAA-924CA1602021}" type="parTrans" cxnId="{40AF6525-1258-4C1E-894D-518E506F4568}">
      <dgm:prSet/>
      <dgm:spPr/>
      <dgm:t>
        <a:bodyPr/>
        <a:lstStyle/>
        <a:p>
          <a:endParaRPr lang="en-US"/>
        </a:p>
      </dgm:t>
    </dgm:pt>
    <dgm:pt modelId="{EB5CA52E-FB2E-40D6-89AC-6F14B4AB7CC4}" type="sibTrans" cxnId="{40AF6525-1258-4C1E-894D-518E506F4568}">
      <dgm:prSet/>
      <dgm:spPr/>
      <dgm:t>
        <a:bodyPr/>
        <a:lstStyle/>
        <a:p>
          <a:endParaRPr lang="en-US"/>
        </a:p>
      </dgm:t>
    </dgm:pt>
    <dgm:pt modelId="{F9A58AC5-0442-4030-9C51-0780A254EEC3}" type="pres">
      <dgm:prSet presAssocID="{5FF9BAC8-6F77-4A49-ACB4-C811E7D5D1AE}" presName="root" presStyleCnt="0">
        <dgm:presLayoutVars>
          <dgm:dir/>
          <dgm:resizeHandles val="exact"/>
        </dgm:presLayoutVars>
      </dgm:prSet>
      <dgm:spPr/>
    </dgm:pt>
    <dgm:pt modelId="{75F51E26-3C04-47AF-B8C1-0C62E43C988D}" type="pres">
      <dgm:prSet presAssocID="{968E1525-4D35-4774-ABF0-FE36F4012EE6}" presName="compNode" presStyleCnt="0"/>
      <dgm:spPr/>
    </dgm:pt>
    <dgm:pt modelId="{CFF92BA4-8FC7-4A87-833A-6AF2630C1D33}" type="pres">
      <dgm:prSet presAssocID="{968E1525-4D35-4774-ABF0-FE36F4012EE6}" presName="bgRect" presStyleLbl="bgShp" presStyleIdx="0" presStyleCnt="2"/>
      <dgm:spPr/>
    </dgm:pt>
    <dgm:pt modelId="{34AE5051-EC99-42CB-A579-462E97181C70}" type="pres">
      <dgm:prSet presAssocID="{968E1525-4D35-4774-ABF0-FE36F4012E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A7552D6-1EAF-4157-B5DE-22AAF6CABF2E}" type="pres">
      <dgm:prSet presAssocID="{968E1525-4D35-4774-ABF0-FE36F4012EE6}" presName="spaceRect" presStyleCnt="0"/>
      <dgm:spPr/>
    </dgm:pt>
    <dgm:pt modelId="{7F37B23C-C0FE-46DC-ADC9-7A86138FE56D}" type="pres">
      <dgm:prSet presAssocID="{968E1525-4D35-4774-ABF0-FE36F4012EE6}" presName="parTx" presStyleLbl="revTx" presStyleIdx="0" presStyleCnt="2" custScaleY="100054">
        <dgm:presLayoutVars>
          <dgm:chMax val="0"/>
          <dgm:chPref val="0"/>
        </dgm:presLayoutVars>
      </dgm:prSet>
      <dgm:spPr/>
    </dgm:pt>
    <dgm:pt modelId="{B4609E63-AF08-49FA-9EA5-3762615DFEBB}" type="pres">
      <dgm:prSet presAssocID="{D966EA56-0118-48C6-90C6-42D49B6D5464}" presName="sibTrans" presStyleCnt="0"/>
      <dgm:spPr/>
    </dgm:pt>
    <dgm:pt modelId="{7A68B5FC-B3E3-4918-9C9C-A96E5619937B}" type="pres">
      <dgm:prSet presAssocID="{4EDBF9C5-255D-4DF6-A0E3-2174DD815AAF}" presName="compNode" presStyleCnt="0"/>
      <dgm:spPr/>
    </dgm:pt>
    <dgm:pt modelId="{7139C1E8-9762-49FF-A457-F04C75F1C1D0}" type="pres">
      <dgm:prSet presAssocID="{4EDBF9C5-255D-4DF6-A0E3-2174DD815AAF}" presName="bgRect" presStyleLbl="bgShp" presStyleIdx="1" presStyleCnt="2"/>
      <dgm:spPr/>
    </dgm:pt>
    <dgm:pt modelId="{0A0F5C85-631A-4D3A-B83E-94DF97D168F5}" type="pres">
      <dgm:prSet presAssocID="{4EDBF9C5-255D-4DF6-A0E3-2174DD815AA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192328CC-7C63-420C-BADA-AD09CE6101E0}" type="pres">
      <dgm:prSet presAssocID="{4EDBF9C5-255D-4DF6-A0E3-2174DD815AAF}" presName="spaceRect" presStyleCnt="0"/>
      <dgm:spPr/>
    </dgm:pt>
    <dgm:pt modelId="{DEE4E86A-7F31-4BC6-A025-6890FF1E50B6}" type="pres">
      <dgm:prSet presAssocID="{4EDBF9C5-255D-4DF6-A0E3-2174DD815AAF}" presName="parTx" presStyleLbl="revTx" presStyleIdx="1" presStyleCnt="2">
        <dgm:presLayoutVars>
          <dgm:chMax val="0"/>
          <dgm:chPref val="0"/>
        </dgm:presLayoutVars>
      </dgm:prSet>
      <dgm:spPr/>
    </dgm:pt>
  </dgm:ptLst>
  <dgm:cxnLst>
    <dgm:cxn modelId="{E308B217-134C-F74D-B046-6EAEE43C2DE8}" type="presOf" srcId="{968E1525-4D35-4774-ABF0-FE36F4012EE6}" destId="{7F37B23C-C0FE-46DC-ADC9-7A86138FE56D}" srcOrd="0" destOrd="0" presId="urn:microsoft.com/office/officeart/2018/2/layout/IconVerticalSolidList"/>
    <dgm:cxn modelId="{871D121A-E9AC-F74D-A971-CE9C34560197}" type="presOf" srcId="{4EDBF9C5-255D-4DF6-A0E3-2174DD815AAF}" destId="{DEE4E86A-7F31-4BC6-A025-6890FF1E50B6}" srcOrd="0" destOrd="0" presId="urn:microsoft.com/office/officeart/2018/2/layout/IconVerticalSolidList"/>
    <dgm:cxn modelId="{6638F41E-8642-894C-BC14-2B5533FE8CF2}" type="presOf" srcId="{5FF9BAC8-6F77-4A49-ACB4-C811E7D5D1AE}" destId="{F9A58AC5-0442-4030-9C51-0780A254EEC3}" srcOrd="0" destOrd="0" presId="urn:microsoft.com/office/officeart/2018/2/layout/IconVerticalSolidList"/>
    <dgm:cxn modelId="{40AF6525-1258-4C1E-894D-518E506F4568}" srcId="{5FF9BAC8-6F77-4A49-ACB4-C811E7D5D1AE}" destId="{4EDBF9C5-255D-4DF6-A0E3-2174DD815AAF}" srcOrd="1" destOrd="0" parTransId="{353F8E13-45CB-40EA-BAAA-924CA1602021}" sibTransId="{EB5CA52E-FB2E-40D6-89AC-6F14B4AB7CC4}"/>
    <dgm:cxn modelId="{11C4305B-9474-4942-A9FC-1A365D5497B7}" srcId="{5FF9BAC8-6F77-4A49-ACB4-C811E7D5D1AE}" destId="{968E1525-4D35-4774-ABF0-FE36F4012EE6}" srcOrd="0" destOrd="0" parTransId="{726E81B6-00C6-482A-8B2D-A3700FC9B23C}" sibTransId="{D966EA56-0118-48C6-90C6-42D49B6D5464}"/>
    <dgm:cxn modelId="{2636F1A0-319B-774A-9086-E7F655FA60C2}" type="presParOf" srcId="{F9A58AC5-0442-4030-9C51-0780A254EEC3}" destId="{75F51E26-3C04-47AF-B8C1-0C62E43C988D}" srcOrd="0" destOrd="0" presId="urn:microsoft.com/office/officeart/2018/2/layout/IconVerticalSolidList"/>
    <dgm:cxn modelId="{2190B25E-75E9-9C44-AA0F-890E4356A57D}" type="presParOf" srcId="{75F51E26-3C04-47AF-B8C1-0C62E43C988D}" destId="{CFF92BA4-8FC7-4A87-833A-6AF2630C1D33}" srcOrd="0" destOrd="0" presId="urn:microsoft.com/office/officeart/2018/2/layout/IconVerticalSolidList"/>
    <dgm:cxn modelId="{0B698CDD-555C-124B-921C-66BAC5287966}" type="presParOf" srcId="{75F51E26-3C04-47AF-B8C1-0C62E43C988D}" destId="{34AE5051-EC99-42CB-A579-462E97181C70}" srcOrd="1" destOrd="0" presId="urn:microsoft.com/office/officeart/2018/2/layout/IconVerticalSolidList"/>
    <dgm:cxn modelId="{EA7163CD-0039-644A-91F0-0124D1C9DB8B}" type="presParOf" srcId="{75F51E26-3C04-47AF-B8C1-0C62E43C988D}" destId="{CA7552D6-1EAF-4157-B5DE-22AAF6CABF2E}" srcOrd="2" destOrd="0" presId="urn:microsoft.com/office/officeart/2018/2/layout/IconVerticalSolidList"/>
    <dgm:cxn modelId="{41E1757B-509B-7644-A97D-0F5DE12A9A15}" type="presParOf" srcId="{75F51E26-3C04-47AF-B8C1-0C62E43C988D}" destId="{7F37B23C-C0FE-46DC-ADC9-7A86138FE56D}" srcOrd="3" destOrd="0" presId="urn:microsoft.com/office/officeart/2018/2/layout/IconVerticalSolidList"/>
    <dgm:cxn modelId="{CB37E969-0CD9-2B47-AE39-6C5DF1B83F6B}" type="presParOf" srcId="{F9A58AC5-0442-4030-9C51-0780A254EEC3}" destId="{B4609E63-AF08-49FA-9EA5-3762615DFEBB}" srcOrd="1" destOrd="0" presId="urn:microsoft.com/office/officeart/2018/2/layout/IconVerticalSolidList"/>
    <dgm:cxn modelId="{522FB4B5-93D5-F141-810B-28FE9C49AB0B}" type="presParOf" srcId="{F9A58AC5-0442-4030-9C51-0780A254EEC3}" destId="{7A68B5FC-B3E3-4918-9C9C-A96E5619937B}" srcOrd="2" destOrd="0" presId="urn:microsoft.com/office/officeart/2018/2/layout/IconVerticalSolidList"/>
    <dgm:cxn modelId="{AA8B902A-4B95-4C44-9C43-B7922D850E53}" type="presParOf" srcId="{7A68B5FC-B3E3-4918-9C9C-A96E5619937B}" destId="{7139C1E8-9762-49FF-A457-F04C75F1C1D0}" srcOrd="0" destOrd="0" presId="urn:microsoft.com/office/officeart/2018/2/layout/IconVerticalSolidList"/>
    <dgm:cxn modelId="{65637870-61AB-6E48-8CCD-4D0515E1EEA1}" type="presParOf" srcId="{7A68B5FC-B3E3-4918-9C9C-A96E5619937B}" destId="{0A0F5C85-631A-4D3A-B83E-94DF97D168F5}" srcOrd="1" destOrd="0" presId="urn:microsoft.com/office/officeart/2018/2/layout/IconVerticalSolidList"/>
    <dgm:cxn modelId="{AC488294-50A7-8E41-8F33-444B087546C5}" type="presParOf" srcId="{7A68B5FC-B3E3-4918-9C9C-A96E5619937B}" destId="{192328CC-7C63-420C-BADA-AD09CE6101E0}" srcOrd="2" destOrd="0" presId="urn:microsoft.com/office/officeart/2018/2/layout/IconVerticalSolidList"/>
    <dgm:cxn modelId="{08A60DDE-EE28-9E4D-BD30-2AF8384E9A1C}" type="presParOf" srcId="{7A68B5FC-B3E3-4918-9C9C-A96E5619937B}" destId="{DEE4E86A-7F31-4BC6-A025-6890FF1E50B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49F1E-7C4E-4FE3-8727-A0D2E902EFC9}">
      <dsp:nvSpPr>
        <dsp:cNvPr id="0" name=""/>
        <dsp:cNvSpPr/>
      </dsp:nvSpPr>
      <dsp:spPr>
        <a:xfrm>
          <a:off x="0" y="441"/>
          <a:ext cx="10058399" cy="1033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E45C3-C5C5-46A4-9292-3F4986431AE5}">
      <dsp:nvSpPr>
        <dsp:cNvPr id="0" name=""/>
        <dsp:cNvSpPr/>
      </dsp:nvSpPr>
      <dsp:spPr>
        <a:xfrm>
          <a:off x="312608" y="232960"/>
          <a:ext cx="568379" cy="5683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70879A-076C-49DE-94DA-D137F1D6C8DF}">
      <dsp:nvSpPr>
        <dsp:cNvPr id="0" name=""/>
        <dsp:cNvSpPr/>
      </dsp:nvSpPr>
      <dsp:spPr>
        <a:xfrm>
          <a:off x="1193597" y="441"/>
          <a:ext cx="8864802" cy="103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370" tIns="109370" rIns="109370" bIns="109370" numCol="1" spcCol="1270" anchor="ctr" anchorCtr="0">
          <a:noAutofit/>
        </a:bodyPr>
        <a:lstStyle/>
        <a:p>
          <a:pPr marL="0" lvl="0" indent="0" algn="l" defTabSz="800100" rtl="0">
            <a:lnSpc>
              <a:spcPct val="90000"/>
            </a:lnSpc>
            <a:spcBef>
              <a:spcPct val="0"/>
            </a:spcBef>
            <a:spcAft>
              <a:spcPct val="35000"/>
            </a:spcAft>
            <a:buNone/>
          </a:pPr>
          <a:r>
            <a:rPr lang="en-US" sz="1800" b="1" kern="1200">
              <a:latin typeface="Daytona Condensed Light"/>
              <a:cs typeface="Times New Roman"/>
            </a:rPr>
            <a:t>WHAT</a:t>
          </a:r>
          <a:r>
            <a:rPr lang="en-US" sz="1800" kern="1200">
              <a:latin typeface="Daytona Condensed Light"/>
              <a:cs typeface="Times New Roman"/>
            </a:rPr>
            <a:t> - </a:t>
          </a:r>
          <a:r>
            <a:rPr lang="en-US" sz="1800" b="0" i="0" kern="1200">
              <a:latin typeface="Daytona Condensed Light"/>
              <a:cs typeface="Times New Roman"/>
            </a:rPr>
            <a:t>Our research and analysis are solely based on determining the main cause of employee turnover using IBM's data, and what can be done to promote employee retention</a:t>
          </a:r>
          <a:endParaRPr lang="en-US" sz="1800" kern="1200">
            <a:latin typeface="Daytona Condensed Light"/>
            <a:cs typeface="Times New Roman"/>
          </a:endParaRPr>
        </a:p>
      </dsp:txBody>
      <dsp:txXfrm>
        <a:off x="1193597" y="441"/>
        <a:ext cx="8864802" cy="1033417"/>
      </dsp:txXfrm>
    </dsp:sp>
    <dsp:sp modelId="{42589BD8-A31C-49E1-A1E8-64407CC4D7EF}">
      <dsp:nvSpPr>
        <dsp:cNvPr id="0" name=""/>
        <dsp:cNvSpPr/>
      </dsp:nvSpPr>
      <dsp:spPr>
        <a:xfrm>
          <a:off x="0" y="1292213"/>
          <a:ext cx="10058399" cy="1033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1E55CB-AFF7-4D7B-AE50-B107AF533D17}">
      <dsp:nvSpPr>
        <dsp:cNvPr id="0" name=""/>
        <dsp:cNvSpPr/>
      </dsp:nvSpPr>
      <dsp:spPr>
        <a:xfrm>
          <a:off x="312608" y="1524732"/>
          <a:ext cx="568379" cy="5683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DF72AA-7C3C-4D78-BF45-C4DA6A3E9231}">
      <dsp:nvSpPr>
        <dsp:cNvPr id="0" name=""/>
        <dsp:cNvSpPr/>
      </dsp:nvSpPr>
      <dsp:spPr>
        <a:xfrm>
          <a:off x="1193597" y="1292213"/>
          <a:ext cx="8864802" cy="103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370" tIns="109370" rIns="109370" bIns="109370" numCol="1" spcCol="1270" anchor="ctr" anchorCtr="0">
          <a:noAutofit/>
        </a:bodyPr>
        <a:lstStyle/>
        <a:p>
          <a:pPr marL="0" lvl="0" indent="0" algn="l" defTabSz="800100" rtl="0">
            <a:lnSpc>
              <a:spcPct val="90000"/>
            </a:lnSpc>
            <a:spcBef>
              <a:spcPct val="0"/>
            </a:spcBef>
            <a:spcAft>
              <a:spcPct val="35000"/>
            </a:spcAft>
            <a:buNone/>
          </a:pPr>
          <a:r>
            <a:rPr lang="en-US" sz="1800" b="1" kern="1200">
              <a:latin typeface="Daytona Condensed Light"/>
              <a:cs typeface="Times New Roman"/>
            </a:rPr>
            <a:t>HOW</a:t>
          </a:r>
          <a:r>
            <a:rPr lang="en-US" sz="1800" kern="1200">
              <a:latin typeface="Daytona Condensed Light"/>
              <a:cs typeface="Times New Roman"/>
            </a:rPr>
            <a:t> - By doing data analysis and observing various factors such as age, education level, income and how they affect employee retention. </a:t>
          </a:r>
          <a:r>
            <a:rPr lang="en-US" sz="1800" kern="1200">
              <a:latin typeface="Daytona Condensed Light"/>
            </a:rPr>
            <a:t>With this EDA, we will be able to get actionable insights to better understand employees and make any necessary changes</a:t>
          </a:r>
        </a:p>
      </dsp:txBody>
      <dsp:txXfrm>
        <a:off x="1193597" y="1292213"/>
        <a:ext cx="8864802" cy="1033417"/>
      </dsp:txXfrm>
    </dsp:sp>
    <dsp:sp modelId="{006E1740-4CB9-44F6-AF30-9ED463DC373F}">
      <dsp:nvSpPr>
        <dsp:cNvPr id="0" name=""/>
        <dsp:cNvSpPr/>
      </dsp:nvSpPr>
      <dsp:spPr>
        <a:xfrm>
          <a:off x="0" y="2583985"/>
          <a:ext cx="10058399" cy="1033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61CE04-1D07-4C65-A3B1-835C5FE636B6}">
      <dsp:nvSpPr>
        <dsp:cNvPr id="0" name=""/>
        <dsp:cNvSpPr/>
      </dsp:nvSpPr>
      <dsp:spPr>
        <a:xfrm>
          <a:off x="312608" y="2816504"/>
          <a:ext cx="568379" cy="5683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5E6CA9-0890-441E-96D3-4B1A362CD7E0}">
      <dsp:nvSpPr>
        <dsp:cNvPr id="0" name=""/>
        <dsp:cNvSpPr/>
      </dsp:nvSpPr>
      <dsp:spPr>
        <a:xfrm>
          <a:off x="1193597" y="2583985"/>
          <a:ext cx="8864802" cy="1033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370" tIns="109370" rIns="109370" bIns="109370" numCol="1" spcCol="1270" anchor="ctr" anchorCtr="0">
          <a:noAutofit/>
        </a:bodyPr>
        <a:lstStyle/>
        <a:p>
          <a:pPr marL="0" lvl="0" indent="0" algn="l" defTabSz="800100" rtl="0">
            <a:lnSpc>
              <a:spcPct val="90000"/>
            </a:lnSpc>
            <a:spcBef>
              <a:spcPct val="0"/>
            </a:spcBef>
            <a:spcAft>
              <a:spcPct val="35000"/>
            </a:spcAft>
            <a:buNone/>
          </a:pPr>
          <a:r>
            <a:rPr lang="en-US" sz="1800" b="1" kern="1200">
              <a:latin typeface="Daytona Condensed Light"/>
              <a:cs typeface="Times New Roman"/>
            </a:rPr>
            <a:t>WHY</a:t>
          </a:r>
          <a:r>
            <a:rPr lang="en-US" sz="1800" kern="1200">
              <a:latin typeface="Daytona Condensed Light"/>
              <a:cs typeface="Times New Roman"/>
            </a:rPr>
            <a:t> - Because employees are arguably the most important assets of a company, it is important to study and understand factors contributing to employee turnover in order to create better strategies to improve retention</a:t>
          </a:r>
        </a:p>
      </dsp:txBody>
      <dsp:txXfrm>
        <a:off x="1193597" y="2583985"/>
        <a:ext cx="8864802" cy="1033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6681C-8906-4921-9277-9F3427BA42A7}">
      <dsp:nvSpPr>
        <dsp:cNvPr id="0" name=""/>
        <dsp:cNvSpPr/>
      </dsp:nvSpPr>
      <dsp:spPr>
        <a:xfrm>
          <a:off x="0" y="2487"/>
          <a:ext cx="8292711" cy="1260777"/>
        </a:xfrm>
        <a:prstGeom prst="roundRect">
          <a:avLst>
            <a:gd name="adj" fmla="val 10000"/>
          </a:avLst>
        </a:prstGeom>
        <a:solidFill>
          <a:schemeClr val="accent4">
            <a:tint val="40000"/>
            <a:hueOff val="0"/>
            <a:satOff val="0"/>
            <a:lumOff val="0"/>
            <a:alphaOff val="0"/>
          </a:schemeClr>
        </a:solidFill>
        <a:ln>
          <a:noFill/>
        </a:ln>
        <a:effectLst>
          <a:softEdge rad="12700"/>
        </a:effectLst>
      </dsp:spPr>
      <dsp:style>
        <a:lnRef idx="0">
          <a:scrgbClr r="0" g="0" b="0"/>
        </a:lnRef>
        <a:fillRef idx="1">
          <a:scrgbClr r="0" g="0" b="0"/>
        </a:fillRef>
        <a:effectRef idx="2">
          <a:scrgbClr r="0" g="0" b="0"/>
        </a:effectRef>
        <a:fontRef idx="minor"/>
      </dsp:style>
    </dsp:sp>
    <dsp:sp modelId="{7CE212F2-4341-40D1-BBC6-F58CA3227F59}">
      <dsp:nvSpPr>
        <dsp:cNvPr id="0" name=""/>
        <dsp:cNvSpPr/>
      </dsp:nvSpPr>
      <dsp:spPr>
        <a:xfrm>
          <a:off x="381385" y="286162"/>
          <a:ext cx="693427" cy="69342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sp>
    <dsp:sp modelId="{12D7708C-7D69-4597-B9EE-FB955C551F1F}">
      <dsp:nvSpPr>
        <dsp:cNvPr id="0" name=""/>
        <dsp:cNvSpPr/>
      </dsp:nvSpPr>
      <dsp:spPr>
        <a:xfrm>
          <a:off x="1456198" y="2487"/>
          <a:ext cx="6836512" cy="126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2" tIns="133432" rIns="133432" bIns="133432" numCol="1" spcCol="1270" anchor="ctr" anchorCtr="0">
          <a:noAutofit/>
        </a:bodyPr>
        <a:lstStyle/>
        <a:p>
          <a:pPr marL="0" lvl="0" indent="0" algn="l" defTabSz="889000">
            <a:lnSpc>
              <a:spcPct val="100000"/>
            </a:lnSpc>
            <a:spcBef>
              <a:spcPct val="0"/>
            </a:spcBef>
            <a:spcAft>
              <a:spcPct val="35000"/>
            </a:spcAft>
            <a:buNone/>
          </a:pPr>
          <a:r>
            <a:rPr lang="en-US" sz="2000" kern="1200">
              <a:latin typeface="Gill Sans Nova Cond Lt"/>
            </a:rPr>
            <a:t>Employee attrition, often known as voluntary turnover, is a significant issue for businesses since it impacts not just productivity and work sustainability, but also long-term growth objectives. </a:t>
          </a:r>
        </a:p>
      </dsp:txBody>
      <dsp:txXfrm>
        <a:off x="1456198" y="2487"/>
        <a:ext cx="6836512" cy="1260777"/>
      </dsp:txXfrm>
    </dsp:sp>
    <dsp:sp modelId="{9A717330-5979-47A5-90AB-BCC33F467DFF}">
      <dsp:nvSpPr>
        <dsp:cNvPr id="0" name=""/>
        <dsp:cNvSpPr/>
      </dsp:nvSpPr>
      <dsp:spPr>
        <a:xfrm>
          <a:off x="0" y="1578459"/>
          <a:ext cx="8292711" cy="1260777"/>
        </a:xfrm>
        <a:prstGeom prst="roundRect">
          <a:avLst>
            <a:gd name="adj" fmla="val 10000"/>
          </a:avLst>
        </a:prstGeom>
        <a:solidFill>
          <a:schemeClr val="accent4">
            <a:tint val="40000"/>
            <a:hueOff val="0"/>
            <a:satOff val="0"/>
            <a:lumOff val="0"/>
            <a:alphaOff val="0"/>
          </a:schemeClr>
        </a:solidFill>
        <a:ln>
          <a:noFill/>
        </a:ln>
        <a:effectLst>
          <a:softEdge rad="12700"/>
        </a:effectLst>
      </dsp:spPr>
      <dsp:style>
        <a:lnRef idx="0">
          <a:scrgbClr r="0" g="0" b="0"/>
        </a:lnRef>
        <a:fillRef idx="1">
          <a:scrgbClr r="0" g="0" b="0"/>
        </a:fillRef>
        <a:effectRef idx="2">
          <a:scrgbClr r="0" g="0" b="0"/>
        </a:effectRef>
        <a:fontRef idx="minor"/>
      </dsp:style>
    </dsp:sp>
    <dsp:sp modelId="{4AB387F2-1983-4126-BFA5-7BDDE5A8EE59}">
      <dsp:nvSpPr>
        <dsp:cNvPr id="0" name=""/>
        <dsp:cNvSpPr/>
      </dsp:nvSpPr>
      <dsp:spPr>
        <a:xfrm>
          <a:off x="381385" y="1862134"/>
          <a:ext cx="693427" cy="69342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sp>
    <dsp:sp modelId="{DEDDF2A4-2BCC-4B7E-9C4C-9980BEB38248}">
      <dsp:nvSpPr>
        <dsp:cNvPr id="0" name=""/>
        <dsp:cNvSpPr/>
      </dsp:nvSpPr>
      <dsp:spPr>
        <a:xfrm>
          <a:off x="1456198" y="1578459"/>
          <a:ext cx="6836512" cy="126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2" tIns="133432" rIns="133432" bIns="133432" numCol="1" spcCol="1270" anchor="ctr" anchorCtr="0">
          <a:noAutofit/>
        </a:bodyPr>
        <a:lstStyle/>
        <a:p>
          <a:pPr marL="0" lvl="0" indent="0" algn="l" defTabSz="889000">
            <a:lnSpc>
              <a:spcPct val="100000"/>
            </a:lnSpc>
            <a:spcBef>
              <a:spcPct val="0"/>
            </a:spcBef>
            <a:spcAft>
              <a:spcPct val="35000"/>
            </a:spcAft>
            <a:buNone/>
          </a:pPr>
          <a:r>
            <a:rPr lang="en-US" sz="2000" kern="1200">
              <a:latin typeface="Gill Sans Nova Cond Lt"/>
            </a:rPr>
            <a:t>When we consider the time, it takes to interview and locate a successor, placement fees, sign-on incentives, and the loss of production for many months, the cost of replacing a person may easily exceed a big amount. It's only logical that data science has begun to be used in this domain. </a:t>
          </a:r>
        </a:p>
      </dsp:txBody>
      <dsp:txXfrm>
        <a:off x="1456198" y="1578459"/>
        <a:ext cx="6836512" cy="1260777"/>
      </dsp:txXfrm>
    </dsp:sp>
    <dsp:sp modelId="{E109C118-2E98-4865-9BCF-BAC1B727B92E}">
      <dsp:nvSpPr>
        <dsp:cNvPr id="0" name=""/>
        <dsp:cNvSpPr/>
      </dsp:nvSpPr>
      <dsp:spPr>
        <a:xfrm>
          <a:off x="0" y="3154431"/>
          <a:ext cx="8292711" cy="1260777"/>
        </a:xfrm>
        <a:prstGeom prst="roundRect">
          <a:avLst>
            <a:gd name="adj" fmla="val 10000"/>
          </a:avLst>
        </a:prstGeom>
        <a:solidFill>
          <a:schemeClr val="accent4">
            <a:tint val="40000"/>
            <a:hueOff val="0"/>
            <a:satOff val="0"/>
            <a:lumOff val="0"/>
            <a:alphaOff val="0"/>
          </a:schemeClr>
        </a:solidFill>
        <a:ln>
          <a:noFill/>
        </a:ln>
        <a:effectLst>
          <a:softEdge rad="12700"/>
        </a:effectLst>
      </dsp:spPr>
      <dsp:style>
        <a:lnRef idx="0">
          <a:scrgbClr r="0" g="0" b="0"/>
        </a:lnRef>
        <a:fillRef idx="1">
          <a:scrgbClr r="0" g="0" b="0"/>
        </a:fillRef>
        <a:effectRef idx="2">
          <a:scrgbClr r="0" g="0" b="0"/>
        </a:effectRef>
        <a:fontRef idx="minor"/>
      </dsp:style>
    </dsp:sp>
    <dsp:sp modelId="{1EE50D04-8B6D-4631-B248-E423980E3063}">
      <dsp:nvSpPr>
        <dsp:cNvPr id="0" name=""/>
        <dsp:cNvSpPr/>
      </dsp:nvSpPr>
      <dsp:spPr>
        <a:xfrm>
          <a:off x="381385" y="3438106"/>
          <a:ext cx="693427" cy="69342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sp>
    <dsp:sp modelId="{854B314F-737D-4F44-870C-774DFB7239EF}">
      <dsp:nvSpPr>
        <dsp:cNvPr id="0" name=""/>
        <dsp:cNvSpPr/>
      </dsp:nvSpPr>
      <dsp:spPr>
        <a:xfrm>
          <a:off x="1456198" y="3154431"/>
          <a:ext cx="6836512" cy="126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2" tIns="133432" rIns="133432" bIns="133432" numCol="1" spcCol="1270" anchor="ctr" anchorCtr="0">
          <a:noAutofit/>
        </a:bodyPr>
        <a:lstStyle/>
        <a:p>
          <a:pPr marL="0" lvl="0" indent="0" algn="l" defTabSz="889000">
            <a:lnSpc>
              <a:spcPct val="100000"/>
            </a:lnSpc>
            <a:spcBef>
              <a:spcPct val="0"/>
            </a:spcBef>
            <a:spcAft>
              <a:spcPct val="35000"/>
            </a:spcAft>
            <a:buNone/>
          </a:pPr>
          <a:r>
            <a:rPr lang="en-US" sz="2000" kern="1200">
              <a:latin typeface="Gill Sans Nova Cond Lt"/>
            </a:rPr>
            <a:t>Understanding why and when workers are most likely to depart can help you take steps to enhance retention and plan for future hires. </a:t>
          </a:r>
        </a:p>
      </dsp:txBody>
      <dsp:txXfrm>
        <a:off x="1456198" y="3154431"/>
        <a:ext cx="6836512" cy="1260777"/>
      </dsp:txXfrm>
    </dsp:sp>
    <dsp:sp modelId="{A150959E-9779-4EAF-9E49-1ED172532A67}">
      <dsp:nvSpPr>
        <dsp:cNvPr id="0" name=""/>
        <dsp:cNvSpPr/>
      </dsp:nvSpPr>
      <dsp:spPr>
        <a:xfrm>
          <a:off x="0" y="4730403"/>
          <a:ext cx="8292711" cy="1260777"/>
        </a:xfrm>
        <a:prstGeom prst="roundRect">
          <a:avLst>
            <a:gd name="adj" fmla="val 10000"/>
          </a:avLst>
        </a:prstGeom>
        <a:solidFill>
          <a:schemeClr val="accent4">
            <a:tint val="40000"/>
            <a:hueOff val="0"/>
            <a:satOff val="0"/>
            <a:lumOff val="0"/>
            <a:alphaOff val="0"/>
          </a:schemeClr>
        </a:solidFill>
        <a:ln>
          <a:noFill/>
        </a:ln>
        <a:effectLst>
          <a:softEdge rad="12700"/>
        </a:effectLst>
      </dsp:spPr>
      <dsp:style>
        <a:lnRef idx="0">
          <a:scrgbClr r="0" g="0" b="0"/>
        </a:lnRef>
        <a:fillRef idx="1">
          <a:scrgbClr r="0" g="0" b="0"/>
        </a:fillRef>
        <a:effectRef idx="2">
          <a:scrgbClr r="0" g="0" b="0"/>
        </a:effectRef>
        <a:fontRef idx="minor"/>
      </dsp:style>
    </dsp:sp>
    <dsp:sp modelId="{3B3DF025-6FB8-4ECE-B1EC-6B7013561E01}">
      <dsp:nvSpPr>
        <dsp:cNvPr id="0" name=""/>
        <dsp:cNvSpPr/>
      </dsp:nvSpPr>
      <dsp:spPr>
        <a:xfrm>
          <a:off x="381385" y="5014078"/>
          <a:ext cx="693427" cy="69342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sp>
    <dsp:sp modelId="{696FC72A-EAA0-4F53-B002-D46E2F49545D}">
      <dsp:nvSpPr>
        <dsp:cNvPr id="0" name=""/>
        <dsp:cNvSpPr/>
      </dsp:nvSpPr>
      <dsp:spPr>
        <a:xfrm>
          <a:off x="1456198" y="4730403"/>
          <a:ext cx="6836512" cy="126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2" tIns="133432" rIns="133432" bIns="133432" numCol="1" spcCol="1270" anchor="ctr" anchorCtr="0">
          <a:noAutofit/>
        </a:bodyPr>
        <a:lstStyle/>
        <a:p>
          <a:pPr marL="0" lvl="0" indent="0" algn="l" defTabSz="889000">
            <a:lnSpc>
              <a:spcPct val="100000"/>
            </a:lnSpc>
            <a:spcBef>
              <a:spcPct val="0"/>
            </a:spcBef>
            <a:spcAft>
              <a:spcPct val="35000"/>
            </a:spcAft>
            <a:buNone/>
          </a:pPr>
          <a:r>
            <a:rPr lang="en-US" sz="2000" kern="1200">
              <a:latin typeface="Gill Sans Nova Cond Lt"/>
            </a:rPr>
            <a:t>People analytics or people data science are terms used to describe this type of data science application. People analytics helps companies, and their human resources (HR) professionals minimize attrition by transforming the way they recruit and retain talent in the age of data science and big data analytics.</a:t>
          </a:r>
        </a:p>
      </dsp:txBody>
      <dsp:txXfrm>
        <a:off x="1456198" y="4730403"/>
        <a:ext cx="6836512" cy="1260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6330F-7D2D-4DAE-A121-B19DDE57C031}">
      <dsp:nvSpPr>
        <dsp:cNvPr id="0" name=""/>
        <dsp:cNvSpPr/>
      </dsp:nvSpPr>
      <dsp:spPr>
        <a:xfrm>
          <a:off x="626496" y="579248"/>
          <a:ext cx="879241" cy="8792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F0726-5292-4BA0-A408-5A4B924F5FDE}">
      <dsp:nvSpPr>
        <dsp:cNvPr id="0" name=""/>
        <dsp:cNvSpPr/>
      </dsp:nvSpPr>
      <dsp:spPr>
        <a:xfrm>
          <a:off x="89182" y="1788860"/>
          <a:ext cx="19538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Daytona Condensed Light"/>
            </a:rPr>
            <a:t>Insights into current and potential performance of individual employees.</a:t>
          </a:r>
        </a:p>
      </dsp:txBody>
      <dsp:txXfrm>
        <a:off x="89182" y="1788860"/>
        <a:ext cx="1953869" cy="720000"/>
      </dsp:txXfrm>
    </dsp:sp>
    <dsp:sp modelId="{54055A0D-FE7F-4142-B9E6-5BB57A10211B}">
      <dsp:nvSpPr>
        <dsp:cNvPr id="0" name=""/>
        <dsp:cNvSpPr/>
      </dsp:nvSpPr>
      <dsp:spPr>
        <a:xfrm>
          <a:off x="2922293" y="579248"/>
          <a:ext cx="879241" cy="8792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F5C1A5-A764-4503-8C48-43529C8574C1}">
      <dsp:nvSpPr>
        <dsp:cNvPr id="0" name=""/>
        <dsp:cNvSpPr/>
      </dsp:nvSpPr>
      <dsp:spPr>
        <a:xfrm>
          <a:off x="2384979" y="1788860"/>
          <a:ext cx="19538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Daytona Condensed Light"/>
            </a:rPr>
            <a:t>Determine each employee's risk of leaving. </a:t>
          </a:r>
        </a:p>
      </dsp:txBody>
      <dsp:txXfrm>
        <a:off x="2384979" y="1788860"/>
        <a:ext cx="1953869" cy="720000"/>
      </dsp:txXfrm>
    </dsp:sp>
    <dsp:sp modelId="{DF7B4E50-21D5-4C9F-A4D8-FB642EAEB8D0}">
      <dsp:nvSpPr>
        <dsp:cNvPr id="0" name=""/>
        <dsp:cNvSpPr/>
      </dsp:nvSpPr>
      <dsp:spPr>
        <a:xfrm>
          <a:off x="5218090" y="579248"/>
          <a:ext cx="879241" cy="8792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B32F04-6ACC-4778-91C4-D694CD51D893}">
      <dsp:nvSpPr>
        <dsp:cNvPr id="0" name=""/>
        <dsp:cNvSpPr/>
      </dsp:nvSpPr>
      <dsp:spPr>
        <a:xfrm>
          <a:off x="4680776" y="1788860"/>
          <a:ext cx="19538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Daytona Condensed Light"/>
            </a:rPr>
            <a:t>Comprehensive picture of each employee's contribution to the business</a:t>
          </a:r>
        </a:p>
      </dsp:txBody>
      <dsp:txXfrm>
        <a:off x="4680776" y="1788860"/>
        <a:ext cx="1953869" cy="720000"/>
      </dsp:txXfrm>
    </dsp:sp>
    <dsp:sp modelId="{1FDAA8F8-2E34-452E-A35B-00741D758AD6}">
      <dsp:nvSpPr>
        <dsp:cNvPr id="0" name=""/>
        <dsp:cNvSpPr/>
      </dsp:nvSpPr>
      <dsp:spPr>
        <a:xfrm>
          <a:off x="626496" y="2997328"/>
          <a:ext cx="879241" cy="8792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0F4222-4C8B-460B-AB72-C257C8E3C4CA}">
      <dsp:nvSpPr>
        <dsp:cNvPr id="0" name=""/>
        <dsp:cNvSpPr/>
      </dsp:nvSpPr>
      <dsp:spPr>
        <a:xfrm>
          <a:off x="89182" y="4206940"/>
          <a:ext cx="19538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Daytona Condensed Light"/>
            </a:rPr>
            <a:t>Score for each employee that indicates their risk of voluntarily leaving the organization</a:t>
          </a:r>
        </a:p>
      </dsp:txBody>
      <dsp:txXfrm>
        <a:off x="89182" y="4206940"/>
        <a:ext cx="1953869" cy="720000"/>
      </dsp:txXfrm>
    </dsp:sp>
    <dsp:sp modelId="{4D66D69F-0610-4B70-B371-D6023EB9C703}">
      <dsp:nvSpPr>
        <dsp:cNvPr id="0" name=""/>
        <dsp:cNvSpPr/>
      </dsp:nvSpPr>
      <dsp:spPr>
        <a:xfrm>
          <a:off x="2922293" y="2997328"/>
          <a:ext cx="879241" cy="8792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A4D25B-840B-4366-A37C-CE7878CA963F}">
      <dsp:nvSpPr>
        <dsp:cNvPr id="0" name=""/>
        <dsp:cNvSpPr/>
      </dsp:nvSpPr>
      <dsp:spPr>
        <a:xfrm>
          <a:off x="2384979" y="4206940"/>
          <a:ext cx="19538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Daytona Condensed Light"/>
            </a:rPr>
            <a:t>Data is used to create relevant insights and is tailored to its culture, salary plans, incentive programs, and other factors.</a:t>
          </a:r>
        </a:p>
      </dsp:txBody>
      <dsp:txXfrm>
        <a:off x="2384979" y="4206940"/>
        <a:ext cx="1953869" cy="720000"/>
      </dsp:txXfrm>
    </dsp:sp>
    <dsp:sp modelId="{FFB818FB-536F-4A79-8ABF-63D0EE25DA62}">
      <dsp:nvSpPr>
        <dsp:cNvPr id="0" name=""/>
        <dsp:cNvSpPr/>
      </dsp:nvSpPr>
      <dsp:spPr>
        <a:xfrm>
          <a:off x="5218090" y="2997328"/>
          <a:ext cx="879241" cy="87924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F8B87D-8014-4B48-B301-387D2C6DCB98}">
      <dsp:nvSpPr>
        <dsp:cNvPr id="0" name=""/>
        <dsp:cNvSpPr/>
      </dsp:nvSpPr>
      <dsp:spPr>
        <a:xfrm>
          <a:off x="4680776" y="4206940"/>
          <a:ext cx="19538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Daytona Condensed Light"/>
            </a:rPr>
            <a:t>Holistic perspective of the organization</a:t>
          </a:r>
        </a:p>
      </dsp:txBody>
      <dsp:txXfrm>
        <a:off x="4680776" y="4206940"/>
        <a:ext cx="195386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78A14-5881-BA4B-934B-7F39EF7647BA}">
      <dsp:nvSpPr>
        <dsp:cNvPr id="0" name=""/>
        <dsp:cNvSpPr/>
      </dsp:nvSpPr>
      <dsp:spPr>
        <a:xfrm>
          <a:off x="581501" y="2044"/>
          <a:ext cx="2779811" cy="16678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Daytona" panose="020B0604030500040204" pitchFamily="34" charset="0"/>
            </a:rPr>
            <a:t>Environment satisfaction, Job satisfaction, relationship satisfaction features don't have much impact on Attrition Status.</a:t>
          </a:r>
          <a:endParaRPr lang="en-US" sz="1600" kern="1200">
            <a:latin typeface="Daytona" panose="020B0604030500040204" pitchFamily="34" charset="0"/>
          </a:endParaRPr>
        </a:p>
      </dsp:txBody>
      <dsp:txXfrm>
        <a:off x="581501" y="2044"/>
        <a:ext cx="2779811" cy="1667887"/>
      </dsp:txXfrm>
    </dsp:sp>
    <dsp:sp modelId="{925A07E8-69DF-D149-AA70-C09FCF85A7A0}">
      <dsp:nvSpPr>
        <dsp:cNvPr id="0" name=""/>
        <dsp:cNvSpPr/>
      </dsp:nvSpPr>
      <dsp:spPr>
        <a:xfrm>
          <a:off x="3639294" y="2044"/>
          <a:ext cx="2779811" cy="166788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Daytona" panose="020B0604030500040204" pitchFamily="34" charset="0"/>
            </a:rPr>
            <a:t>Job level is directly proportional to Monthly Income, since both are highly correlated.</a:t>
          </a:r>
          <a:endParaRPr lang="en-US" sz="1600" kern="1200">
            <a:latin typeface="Daytona" panose="020B0604030500040204" pitchFamily="34" charset="0"/>
          </a:endParaRPr>
        </a:p>
      </dsp:txBody>
      <dsp:txXfrm>
        <a:off x="3639294" y="2044"/>
        <a:ext cx="2779811" cy="1667887"/>
      </dsp:txXfrm>
    </dsp:sp>
    <dsp:sp modelId="{931E82FF-EEF7-C349-9EC3-0846E727CE8E}">
      <dsp:nvSpPr>
        <dsp:cNvPr id="0" name=""/>
        <dsp:cNvSpPr/>
      </dsp:nvSpPr>
      <dsp:spPr>
        <a:xfrm>
          <a:off x="6697087" y="2044"/>
          <a:ext cx="2779811" cy="166788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Daytona" panose="020B0604030500040204" pitchFamily="34" charset="0"/>
            </a:rPr>
            <a:t>Sales Representative Job role has the highest attrition rate.</a:t>
          </a:r>
          <a:endParaRPr lang="en-US" sz="1600" kern="1200">
            <a:latin typeface="Daytona" panose="020B0604030500040204" pitchFamily="34" charset="0"/>
          </a:endParaRPr>
        </a:p>
      </dsp:txBody>
      <dsp:txXfrm>
        <a:off x="6697087" y="2044"/>
        <a:ext cx="2779811" cy="1667887"/>
      </dsp:txXfrm>
    </dsp:sp>
    <dsp:sp modelId="{DD7468FC-5D03-424B-858A-197746A686B7}">
      <dsp:nvSpPr>
        <dsp:cNvPr id="0" name=""/>
        <dsp:cNvSpPr/>
      </dsp:nvSpPr>
      <dsp:spPr>
        <a:xfrm>
          <a:off x="581501" y="1947913"/>
          <a:ext cx="2779811" cy="166788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Daytona" panose="020B0604030500040204" pitchFamily="34" charset="0"/>
            </a:rPr>
            <a:t>More employees tend to leave with less than 7 years of work experience.</a:t>
          </a:r>
          <a:endParaRPr lang="en-US" sz="1600" kern="1200">
            <a:latin typeface="Daytona" panose="020B0604030500040204" pitchFamily="34" charset="0"/>
          </a:endParaRPr>
        </a:p>
      </dsp:txBody>
      <dsp:txXfrm>
        <a:off x="581501" y="1947913"/>
        <a:ext cx="2779811" cy="1667887"/>
      </dsp:txXfrm>
    </dsp:sp>
    <dsp:sp modelId="{BED77698-DAB5-964A-91F2-FA3E2F040349}">
      <dsp:nvSpPr>
        <dsp:cNvPr id="0" name=""/>
        <dsp:cNvSpPr/>
      </dsp:nvSpPr>
      <dsp:spPr>
        <a:xfrm>
          <a:off x="3639294" y="1947913"/>
          <a:ext cx="2779811" cy="166788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Daytona" panose="020B0604030500040204" pitchFamily="34" charset="0"/>
            </a:rPr>
            <a:t>Young professionals(below 21) are more likely to leave the firm.</a:t>
          </a:r>
          <a:endParaRPr lang="en-US" sz="1600" kern="1200">
            <a:latin typeface="Daytona" panose="020B0604030500040204" pitchFamily="34" charset="0"/>
          </a:endParaRPr>
        </a:p>
      </dsp:txBody>
      <dsp:txXfrm>
        <a:off x="3639294" y="1947913"/>
        <a:ext cx="2779811" cy="1667887"/>
      </dsp:txXfrm>
    </dsp:sp>
    <dsp:sp modelId="{BF694602-C0C3-4642-A92C-99DF20B36AD7}">
      <dsp:nvSpPr>
        <dsp:cNvPr id="0" name=""/>
        <dsp:cNvSpPr/>
      </dsp:nvSpPr>
      <dsp:spPr>
        <a:xfrm>
          <a:off x="6697087" y="1947913"/>
          <a:ext cx="2779811" cy="16678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latin typeface="Daytona" panose="020B0604030500040204" pitchFamily="34" charset="0"/>
            </a:rPr>
            <a:t>Lack of promotion leads to leaving jobs.</a:t>
          </a:r>
          <a:endParaRPr lang="en-US" sz="1600" kern="1200">
            <a:latin typeface="Daytona" panose="020B0604030500040204" pitchFamily="34" charset="0"/>
          </a:endParaRPr>
        </a:p>
      </dsp:txBody>
      <dsp:txXfrm>
        <a:off x="6697087" y="1947913"/>
        <a:ext cx="2779811" cy="16678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517C9-2586-4F34-A286-A21B1366E1F9}">
      <dsp:nvSpPr>
        <dsp:cNvPr id="0" name=""/>
        <dsp:cNvSpPr/>
      </dsp:nvSpPr>
      <dsp:spPr>
        <a:xfrm>
          <a:off x="0" y="1050762"/>
          <a:ext cx="8413306" cy="19398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AB780E-E0CE-4B9C-AC1B-D5ECDC91AAF9}">
      <dsp:nvSpPr>
        <dsp:cNvPr id="0" name=""/>
        <dsp:cNvSpPr/>
      </dsp:nvSpPr>
      <dsp:spPr>
        <a:xfrm>
          <a:off x="586810" y="1487232"/>
          <a:ext cx="1066927" cy="1066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8B54B5-3E1A-4FD0-8724-A422213DF1BC}">
      <dsp:nvSpPr>
        <dsp:cNvPr id="0" name=""/>
        <dsp:cNvSpPr/>
      </dsp:nvSpPr>
      <dsp:spPr>
        <a:xfrm>
          <a:off x="2240548" y="1050762"/>
          <a:ext cx="6172757" cy="1939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303" tIns="205303" rIns="205303" bIns="205303" numCol="1" spcCol="1270" anchor="ctr" anchorCtr="0">
          <a:noAutofit/>
        </a:bodyPr>
        <a:lstStyle/>
        <a:p>
          <a:pPr marL="0" lvl="0" indent="0" algn="l" defTabSz="711200">
            <a:lnSpc>
              <a:spcPct val="90000"/>
            </a:lnSpc>
            <a:spcBef>
              <a:spcPct val="0"/>
            </a:spcBef>
            <a:spcAft>
              <a:spcPct val="35000"/>
            </a:spcAft>
            <a:buNone/>
          </a:pPr>
          <a:r>
            <a:rPr lang="en-US" sz="1600" kern="1200">
              <a:latin typeface="Daytona" panose="020B0604030500040204" pitchFamily="34" charset="0"/>
            </a:rPr>
            <a:t>Our data analysis is limited to only one specific company, IBM, using information we found on Kaggle. Our research and analysis are solely based on determining the main causes of employee turnover, and what can be done to promote employee retention.</a:t>
          </a:r>
        </a:p>
      </dsp:txBody>
      <dsp:txXfrm>
        <a:off x="2240548" y="1050762"/>
        <a:ext cx="6172757" cy="1939868"/>
      </dsp:txXfrm>
    </dsp:sp>
    <dsp:sp modelId="{C9E7EE3A-EFF7-42A1-89B2-AE4C7321E22A}">
      <dsp:nvSpPr>
        <dsp:cNvPr id="0" name=""/>
        <dsp:cNvSpPr/>
      </dsp:nvSpPr>
      <dsp:spPr>
        <a:xfrm>
          <a:off x="0" y="3475597"/>
          <a:ext cx="8413306" cy="19398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320D8-ACEF-4D7A-9C1C-D3930B0E0155}">
      <dsp:nvSpPr>
        <dsp:cNvPr id="0" name=""/>
        <dsp:cNvSpPr/>
      </dsp:nvSpPr>
      <dsp:spPr>
        <a:xfrm>
          <a:off x="586810" y="3912067"/>
          <a:ext cx="1066927" cy="1066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1994A6-559D-41CB-BF67-FBFB53356FD6}">
      <dsp:nvSpPr>
        <dsp:cNvPr id="0" name=""/>
        <dsp:cNvSpPr/>
      </dsp:nvSpPr>
      <dsp:spPr>
        <a:xfrm>
          <a:off x="2240548" y="3475597"/>
          <a:ext cx="6172757" cy="1939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303" tIns="205303" rIns="205303" bIns="205303" numCol="1" spcCol="1270" anchor="ctr" anchorCtr="0">
          <a:noAutofit/>
        </a:bodyPr>
        <a:lstStyle/>
        <a:p>
          <a:pPr marL="0" lvl="0" indent="0" algn="l" defTabSz="711200">
            <a:lnSpc>
              <a:spcPct val="90000"/>
            </a:lnSpc>
            <a:spcBef>
              <a:spcPct val="0"/>
            </a:spcBef>
            <a:spcAft>
              <a:spcPct val="35000"/>
            </a:spcAft>
            <a:buNone/>
          </a:pPr>
          <a:r>
            <a:rPr lang="en-US" sz="1600" kern="1200">
              <a:latin typeface="Daytona" panose="020B0604030500040204" pitchFamily="34" charset="0"/>
            </a:rPr>
            <a:t>Potential improvements include doing further analysis to determine better strategies to be taken in order to improve employee retention and in return, reduce turnover. Such as different means of incentives, and who and when is it best to reward an employee before it is too late. Also, an additional factor that one can do data analysis on is the effect of COVID-19 as a major cause of employee attrition.</a:t>
          </a:r>
        </a:p>
      </dsp:txBody>
      <dsp:txXfrm>
        <a:off x="2240548" y="3475597"/>
        <a:ext cx="6172757" cy="19398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92BA4-8FC7-4A87-833A-6AF2630C1D33}">
      <dsp:nvSpPr>
        <dsp:cNvPr id="0" name=""/>
        <dsp:cNvSpPr/>
      </dsp:nvSpPr>
      <dsp:spPr>
        <a:xfrm>
          <a:off x="0" y="4504"/>
          <a:ext cx="10551459" cy="2132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AE5051-EC99-42CB-A579-462E97181C70}">
      <dsp:nvSpPr>
        <dsp:cNvPr id="0" name=""/>
        <dsp:cNvSpPr/>
      </dsp:nvSpPr>
      <dsp:spPr>
        <a:xfrm>
          <a:off x="645034" y="484282"/>
          <a:ext cx="1174570" cy="11727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37B23C-C0FE-46DC-ADC9-7A86138FE56D}">
      <dsp:nvSpPr>
        <dsp:cNvPr id="0" name=""/>
        <dsp:cNvSpPr/>
      </dsp:nvSpPr>
      <dsp:spPr>
        <a:xfrm>
          <a:off x="2464639" y="3928"/>
          <a:ext cx="8045221" cy="213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016" tIns="226016" rIns="226016" bIns="226016" numCol="1" spcCol="1270" anchor="ctr" anchorCtr="0">
          <a:noAutofit/>
        </a:bodyPr>
        <a:lstStyle/>
        <a:p>
          <a:pPr marL="0" lvl="0" indent="0" algn="l" defTabSz="711200">
            <a:lnSpc>
              <a:spcPct val="100000"/>
            </a:lnSpc>
            <a:spcBef>
              <a:spcPct val="0"/>
            </a:spcBef>
            <a:spcAft>
              <a:spcPct val="35000"/>
            </a:spcAft>
            <a:buNone/>
          </a:pPr>
          <a:r>
            <a:rPr lang="en-US" sz="1600" kern="1200">
              <a:latin typeface="Daytona" panose="020B0604030500040204" pitchFamily="34" charset="0"/>
            </a:rPr>
            <a:t>The usage of data analytics in this area may help businesses target high-risk and high-performing individuals for retention initiatives, and it can even help them make evidence-based decisions about incentive payments, equity grant distributions and coming up with employee development programs that will aid in the professional growth of employees. In today's fast-changing and highly competitive world, this knowledge is vital in helping companies stay true to their goals, vision and mission.</a:t>
          </a:r>
        </a:p>
      </dsp:txBody>
      <dsp:txXfrm>
        <a:off x="2464639" y="3928"/>
        <a:ext cx="8045221" cy="2136735"/>
      </dsp:txXfrm>
    </dsp:sp>
    <dsp:sp modelId="{7139C1E8-9762-49FF-A457-F04C75F1C1D0}">
      <dsp:nvSpPr>
        <dsp:cNvPr id="0" name=""/>
        <dsp:cNvSpPr/>
      </dsp:nvSpPr>
      <dsp:spPr>
        <a:xfrm>
          <a:off x="0" y="2475657"/>
          <a:ext cx="10551459" cy="2132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F5C85-631A-4D3A-B83E-94DF97D168F5}">
      <dsp:nvSpPr>
        <dsp:cNvPr id="0" name=""/>
        <dsp:cNvSpPr/>
      </dsp:nvSpPr>
      <dsp:spPr>
        <a:xfrm>
          <a:off x="645034" y="2955435"/>
          <a:ext cx="1174570" cy="11727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E4E86A-7F31-4BC6-A025-6890FF1E50B6}">
      <dsp:nvSpPr>
        <dsp:cNvPr id="0" name=""/>
        <dsp:cNvSpPr/>
      </dsp:nvSpPr>
      <dsp:spPr>
        <a:xfrm>
          <a:off x="2464639" y="2475657"/>
          <a:ext cx="8045221" cy="2135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016" tIns="226016" rIns="226016" bIns="226016" numCol="1" spcCol="1270" anchor="ctr" anchorCtr="0">
          <a:noAutofit/>
        </a:bodyPr>
        <a:lstStyle/>
        <a:p>
          <a:pPr marL="0" lvl="0" indent="0" algn="l" defTabSz="711200">
            <a:lnSpc>
              <a:spcPct val="100000"/>
            </a:lnSpc>
            <a:spcBef>
              <a:spcPct val="0"/>
            </a:spcBef>
            <a:spcAft>
              <a:spcPct val="35000"/>
            </a:spcAft>
            <a:buNone/>
          </a:pPr>
          <a:r>
            <a:rPr lang="en-US" sz="1600" kern="1200">
              <a:latin typeface="Daytona" panose="020B0604030500040204" pitchFamily="34" charset="0"/>
            </a:rPr>
            <a:t>We believe that this project will provide us with a substantial chance to improve our data analysis abilities. As mentioned above, when used to measure the risk of keeping an organization's most valuable personnel, data analytics may offer substantial advantages over traditional techniques. Hence, this project can help us strengthen the skills that we learn throughout this course.</a:t>
          </a:r>
        </a:p>
      </dsp:txBody>
      <dsp:txXfrm>
        <a:off x="2464639" y="2475657"/>
        <a:ext cx="8045221" cy="21355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17690-A120-C44C-93DA-06A59382280B}" type="datetimeFigureOut">
              <a:rPr lang="en-US" smtClean="0"/>
              <a:t>3/13/2022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1D9B5-05E6-1E42-9E61-30FD6F27774C}" type="slidenum">
              <a:rPr lang="en-US" smtClean="0"/>
              <a:t>‹#›</a:t>
            </a:fld>
            <a:endParaRPr lang="en-US"/>
          </a:p>
        </p:txBody>
      </p:sp>
    </p:spTree>
    <p:extLst>
      <p:ext uri="{BB962C8B-B14F-4D97-AF65-F5344CB8AC3E}">
        <p14:creationId xmlns:p14="http://schemas.microsoft.com/office/powerpoint/2010/main" val="303052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Employee attrition/turnover is one of the biggest challenges that most employers are facing. </a:t>
            </a:r>
          </a:p>
          <a:p>
            <a:pPr marL="171450" indent="-171450">
              <a:buFont typeface="Arial" panose="020B0604020202020204" pitchFamily="34" charset="0"/>
              <a:buChar char="•"/>
            </a:pPr>
            <a:r>
              <a:rPr lang="en-US"/>
              <a:t>https://</a:t>
            </a:r>
            <a:r>
              <a:rPr lang="en-US" err="1"/>
              <a:t>www.bls.gov</a:t>
            </a:r>
            <a:r>
              <a:rPr lang="en-US"/>
              <a:t>/</a:t>
            </a:r>
            <a:r>
              <a:rPr lang="en-US" err="1"/>
              <a:t>news.release</a:t>
            </a:r>
            <a:r>
              <a:rPr lang="en-US"/>
              <a:t>/pdf/</a:t>
            </a:r>
            <a:r>
              <a:rPr lang="en-US" err="1"/>
              <a:t>jolts.pdf</a:t>
            </a:r>
            <a:r>
              <a:rPr lang="en-US"/>
              <a:t> – The Bureau of Labor statistics, overall turnover rate in 2021 at 57.3% (including both voluntary which is at 25% and involuntary separations 29%) Turnover rate comes at a great cost as it leads to employers loosing well performing employees, decreased or stagnant performance and productivity, increase in burnout to the remaining employees who take on extra work and also comes with a huge dollar cost in terms of covering for the hiring process to fill those positions, sign on bonuses and covering for the loss of productivity.</a:t>
            </a:r>
          </a:p>
          <a:p>
            <a:pPr marL="171450" indent="-171450">
              <a:buFont typeface="Arial" panose="020B0604020202020204" pitchFamily="34" charset="0"/>
              <a:buChar char="•"/>
            </a:pPr>
            <a:r>
              <a:rPr lang="en-US"/>
              <a:t>Therefore, it is of outmost important for companies, their HR professionals to determine what are the factors contributing to this problem and produce better strategies to increase retention. And this is where Data Science applications come to play in order to provide efficient and timely solutions to help alleviate this problem.</a:t>
            </a:r>
          </a:p>
        </p:txBody>
      </p:sp>
      <p:sp>
        <p:nvSpPr>
          <p:cNvPr id="4" name="Slide Number Placeholder 3"/>
          <p:cNvSpPr>
            <a:spLocks noGrp="1"/>
          </p:cNvSpPr>
          <p:nvPr>
            <p:ph type="sldNum" sz="quarter" idx="5"/>
          </p:nvPr>
        </p:nvSpPr>
        <p:spPr/>
        <p:txBody>
          <a:bodyPr/>
          <a:lstStyle/>
          <a:p>
            <a:fld id="{4411D9B5-05E6-1E42-9E61-30FD6F27774C}" type="slidenum">
              <a:rPr lang="en-US" smtClean="0"/>
              <a:t>3</a:t>
            </a:fld>
            <a:endParaRPr lang="en-US"/>
          </a:p>
        </p:txBody>
      </p:sp>
    </p:spTree>
    <p:extLst>
      <p:ext uri="{BB962C8B-B14F-4D97-AF65-F5344CB8AC3E}">
        <p14:creationId xmlns:p14="http://schemas.microsoft.com/office/powerpoint/2010/main" val="2385007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Analysis done on this project will be used to provide insight on employee performance, determining factors causing turnover rate, provide a broad picture of each employee's contribution and in return be able to score their performances, ideas on employee incentives and development programs to improve retention and provide an overall perspective of the organization.</a:t>
            </a:r>
          </a:p>
        </p:txBody>
      </p:sp>
      <p:sp>
        <p:nvSpPr>
          <p:cNvPr id="4" name="Slide Number Placeholder 3"/>
          <p:cNvSpPr>
            <a:spLocks noGrp="1"/>
          </p:cNvSpPr>
          <p:nvPr>
            <p:ph type="sldNum" sz="quarter" idx="5"/>
          </p:nvPr>
        </p:nvSpPr>
        <p:spPr/>
        <p:txBody>
          <a:bodyPr/>
          <a:lstStyle/>
          <a:p>
            <a:fld id="{4411D9B5-05E6-1E42-9E61-30FD6F27774C}" type="slidenum">
              <a:rPr lang="en-US" smtClean="0"/>
              <a:t>5</a:t>
            </a:fld>
            <a:endParaRPr lang="en-US"/>
          </a:p>
        </p:txBody>
      </p:sp>
    </p:spTree>
    <p:extLst>
      <p:ext uri="{BB962C8B-B14F-4D97-AF65-F5344CB8AC3E}">
        <p14:creationId xmlns:p14="http://schemas.microsoft.com/office/powerpoint/2010/main" val="2346981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11D9B5-05E6-1E42-9E61-30FD6F27774C}" type="slidenum">
              <a:rPr lang="en-US" smtClean="0"/>
              <a:t>6</a:t>
            </a:fld>
            <a:endParaRPr lang="en-US"/>
          </a:p>
        </p:txBody>
      </p:sp>
    </p:spTree>
    <p:extLst>
      <p:ext uri="{BB962C8B-B14F-4D97-AF65-F5344CB8AC3E}">
        <p14:creationId xmlns:p14="http://schemas.microsoft.com/office/powerpoint/2010/main" val="55944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compared to the LR model, the RF model only showed a small improvement in the accuracy score. However, we know that accuracy is sensitive to class imbalance, hence we looked at other metrics like F1-score and AUC and saw that the RF model performed much better than the LR model.</a:t>
            </a:r>
          </a:p>
          <a:p>
            <a:endParaRPr lang="en-US">
              <a:cs typeface="Calibri"/>
            </a:endParaRPr>
          </a:p>
          <a:p>
            <a:r>
              <a:rPr lang="en-US">
                <a:cs typeface="Calibri"/>
              </a:rPr>
              <a:t>Accuracy is the % we were able to classify correctly. However, it is very sensitive to class imbalance, hence we evaluated other metrics like F1-score which is the harmonic mean of precision &amp; recall </a:t>
            </a:r>
            <a:endParaRPr lang="en-US"/>
          </a:p>
        </p:txBody>
      </p:sp>
      <p:sp>
        <p:nvSpPr>
          <p:cNvPr id="4" name="Slide Number Placeholder 3"/>
          <p:cNvSpPr>
            <a:spLocks noGrp="1"/>
          </p:cNvSpPr>
          <p:nvPr>
            <p:ph type="sldNum" sz="quarter" idx="5"/>
          </p:nvPr>
        </p:nvSpPr>
        <p:spPr/>
        <p:txBody>
          <a:bodyPr/>
          <a:lstStyle/>
          <a:p>
            <a:fld id="{4411D9B5-05E6-1E42-9E61-30FD6F27774C}" type="slidenum">
              <a:rPr lang="en-US" smtClean="0"/>
              <a:t>19</a:t>
            </a:fld>
            <a:endParaRPr lang="en-US"/>
          </a:p>
        </p:txBody>
      </p:sp>
    </p:spTree>
    <p:extLst>
      <p:ext uri="{BB962C8B-B14F-4D97-AF65-F5344CB8AC3E}">
        <p14:creationId xmlns:p14="http://schemas.microsoft.com/office/powerpoint/2010/main" val="251717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11D9B5-05E6-1E42-9E61-30FD6F27774C}" type="slidenum">
              <a:rPr lang="en-US" smtClean="0"/>
              <a:t>21</a:t>
            </a:fld>
            <a:endParaRPr lang="en-US"/>
          </a:p>
        </p:txBody>
      </p:sp>
    </p:spTree>
    <p:extLst>
      <p:ext uri="{BB962C8B-B14F-4D97-AF65-F5344CB8AC3E}">
        <p14:creationId xmlns:p14="http://schemas.microsoft.com/office/powerpoint/2010/main" val="173319465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1053171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dirty="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7960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dirty="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30160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dirty="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78565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3/13/2022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3934545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dirty="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59486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dirty="0"/>
              <a:t>3/13/2022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21822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3/13/2022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63902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3/13/2022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9941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3/13/2022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514917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3/13/2022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8982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3/13/2022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54442753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2.wdp"/><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07/relationships/hdphoto" Target="../media/hdphoto2.wdp"/><Relationship Id="rId7" Type="http://schemas.openxmlformats.org/officeDocument/2006/relationships/diagramColors" Target="../diagrams/colors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4.png"/><Relationship Id="rId7" Type="http://schemas.microsoft.com/office/2007/relationships/hdphoto" Target="../media/hdphoto1.wdp"/><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diagramColors" Target="../diagrams/colors3.xml"/><Relationship Id="rId5" Type="http://schemas.openxmlformats.org/officeDocument/2006/relationships/image" Target="../media/image22.png"/><Relationship Id="rId10" Type="http://schemas.openxmlformats.org/officeDocument/2006/relationships/diagramQuickStyle" Target="../diagrams/quickStyle3.xml"/><Relationship Id="rId4" Type="http://schemas.microsoft.com/office/2007/relationships/hdphoto" Target="../media/hdphoto2.wdp"/><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0">
            <a:extLst>
              <a:ext uri="{FF2B5EF4-FFF2-40B4-BE49-F238E27FC236}">
                <a16:creationId xmlns:a16="http://schemas.microsoft.com/office/drawing/2014/main" id="{FF0965A7-524A-44F1-B044-48411EA4F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12">
            <a:extLst>
              <a:ext uri="{FF2B5EF4-FFF2-40B4-BE49-F238E27FC236}">
                <a16:creationId xmlns:a16="http://schemas.microsoft.com/office/drawing/2014/main" id="{58EE5433-7B78-4432-965F-8790C3F42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4">
            <a:extLst>
              <a:ext uri="{FF2B5EF4-FFF2-40B4-BE49-F238E27FC236}">
                <a16:creationId xmlns:a16="http://schemas.microsoft.com/office/drawing/2014/main" id="{8F7AAA96-ECD9-48EA-B942-1172BB519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1" y="822325"/>
            <a:ext cx="5149596" cy="484622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6A002-776C-49AC-9541-D5D1296EA887}"/>
              </a:ext>
            </a:extLst>
          </p:cNvPr>
          <p:cNvSpPr>
            <a:spLocks noGrp="1"/>
          </p:cNvSpPr>
          <p:nvPr>
            <p:ph type="ctrTitle"/>
          </p:nvPr>
        </p:nvSpPr>
        <p:spPr>
          <a:xfrm>
            <a:off x="6724426" y="650688"/>
            <a:ext cx="4615180" cy="3568011"/>
          </a:xfrm>
        </p:spPr>
        <p:txBody>
          <a:bodyPr anchor="ctr">
            <a:normAutofit fontScale="90000"/>
          </a:bodyPr>
          <a:lstStyle/>
          <a:p>
            <a:r>
              <a:rPr lang="en-US" sz="8000" b="1"/>
              <a:t>Employee Retention</a:t>
            </a:r>
          </a:p>
        </p:txBody>
      </p:sp>
      <p:sp>
        <p:nvSpPr>
          <p:cNvPr id="31" name="Rectangle 16">
            <a:extLst>
              <a:ext uri="{FF2B5EF4-FFF2-40B4-BE49-F238E27FC236}">
                <a16:creationId xmlns:a16="http://schemas.microsoft.com/office/drawing/2014/main" id="{248BD5A8-902E-46F3-9C9F-F939987C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5756954"/>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18">
            <a:extLst>
              <a:ext uri="{FF2B5EF4-FFF2-40B4-BE49-F238E27FC236}">
                <a16:creationId xmlns:a16="http://schemas.microsoft.com/office/drawing/2014/main" id="{3800B863-FA71-4FFB-9F30-56E95B0D3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3" name="Oval 19">
              <a:extLst>
                <a:ext uri="{FF2B5EF4-FFF2-40B4-BE49-F238E27FC236}">
                  <a16:creationId xmlns:a16="http://schemas.microsoft.com/office/drawing/2014/main" id="{F974AC77-F93C-4C47-8BA3-991BBA2EF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4" name="Oval 20">
              <a:extLst>
                <a:ext uri="{FF2B5EF4-FFF2-40B4-BE49-F238E27FC236}">
                  <a16:creationId xmlns:a16="http://schemas.microsoft.com/office/drawing/2014/main" id="{B170C1A4-4B9C-47A6-981D-0D71C5685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a:extLst>
              <a:ext uri="{FF2B5EF4-FFF2-40B4-BE49-F238E27FC236}">
                <a16:creationId xmlns:a16="http://schemas.microsoft.com/office/drawing/2014/main" id="{7E4CE98E-704E-43E5-B302-AAD60CE38635}"/>
              </a:ext>
            </a:extLst>
          </p:cNvPr>
          <p:cNvSpPr>
            <a:spLocks noGrp="1"/>
          </p:cNvSpPr>
          <p:nvPr>
            <p:ph type="subTitle" idx="1"/>
          </p:nvPr>
        </p:nvSpPr>
        <p:spPr>
          <a:xfrm>
            <a:off x="6655846" y="3311532"/>
            <a:ext cx="4653708" cy="2126162"/>
          </a:xfrm>
        </p:spPr>
        <p:txBody>
          <a:bodyPr vert="horz" lIns="91440" tIns="45720" rIns="91440" bIns="45720" rtlCol="0" anchor="t">
            <a:noAutofit/>
          </a:bodyPr>
          <a:lstStyle/>
          <a:p>
            <a:pPr algn="ctr"/>
            <a:r>
              <a:rPr lang="en-US" sz="1800" b="1">
                <a:solidFill>
                  <a:srgbClr val="000000"/>
                </a:solidFill>
                <a:latin typeface="Daytona Light"/>
              </a:rPr>
              <a:t>Group 3</a:t>
            </a:r>
          </a:p>
          <a:p>
            <a:pPr algn="ctr"/>
            <a:r>
              <a:rPr lang="en-US" sz="1800">
                <a:solidFill>
                  <a:srgbClr val="000000"/>
                </a:solidFill>
                <a:latin typeface="Daytona Light"/>
              </a:rPr>
              <a:t>Vidya </a:t>
            </a:r>
            <a:r>
              <a:rPr lang="en-US" sz="1800" err="1">
                <a:solidFill>
                  <a:srgbClr val="000000"/>
                </a:solidFill>
                <a:latin typeface="Daytona Light"/>
              </a:rPr>
              <a:t>Chenji</a:t>
            </a:r>
            <a:endParaRPr lang="en-US" sz="1800">
              <a:latin typeface="Daytona Light"/>
            </a:endParaRPr>
          </a:p>
          <a:p>
            <a:pPr algn="ctr"/>
            <a:r>
              <a:rPr lang="en-US" sz="1800" err="1">
                <a:solidFill>
                  <a:srgbClr val="000000"/>
                </a:solidFill>
                <a:latin typeface="Daytona Light"/>
              </a:rPr>
              <a:t>Sreerekha</a:t>
            </a:r>
            <a:r>
              <a:rPr lang="en-US" sz="1800">
                <a:solidFill>
                  <a:srgbClr val="000000"/>
                </a:solidFill>
                <a:latin typeface="Daytona Light"/>
              </a:rPr>
              <a:t> Rajendran</a:t>
            </a:r>
            <a:endParaRPr lang="en-US" sz="1800">
              <a:latin typeface="Daytona Light"/>
            </a:endParaRPr>
          </a:p>
          <a:p>
            <a:pPr algn="ctr"/>
            <a:r>
              <a:rPr lang="en-US" sz="1800">
                <a:solidFill>
                  <a:srgbClr val="000000"/>
                </a:solidFill>
                <a:latin typeface="Daytona Light"/>
              </a:rPr>
              <a:t>Grace </a:t>
            </a:r>
            <a:r>
              <a:rPr lang="en-US" sz="1800" err="1">
                <a:solidFill>
                  <a:srgbClr val="000000"/>
                </a:solidFill>
                <a:latin typeface="Daytona Light"/>
              </a:rPr>
              <a:t>Sigalla</a:t>
            </a:r>
            <a:endParaRPr lang="en-US" sz="1800">
              <a:solidFill>
                <a:srgbClr val="000000"/>
              </a:solidFill>
              <a:latin typeface="Daytona Light"/>
            </a:endParaRPr>
          </a:p>
          <a:p>
            <a:pPr algn="ctr"/>
            <a:r>
              <a:rPr lang="en-US" sz="1800">
                <a:solidFill>
                  <a:srgbClr val="000000"/>
                </a:solidFill>
                <a:latin typeface="Daytona Light"/>
              </a:rPr>
              <a:t>Gowtham </a:t>
            </a:r>
            <a:r>
              <a:rPr lang="en-US" sz="1800" err="1">
                <a:solidFill>
                  <a:srgbClr val="000000"/>
                </a:solidFill>
                <a:latin typeface="Daytona Light"/>
              </a:rPr>
              <a:t>Vaddanam</a:t>
            </a:r>
            <a:endParaRPr lang="en-US" sz="1800">
              <a:solidFill>
                <a:srgbClr val="000000"/>
              </a:solidFill>
              <a:latin typeface="Daytona Light"/>
            </a:endParaRPr>
          </a:p>
        </p:txBody>
      </p:sp>
      <p:pic>
        <p:nvPicPr>
          <p:cNvPr id="6" name="Picture 4" descr="One in a crowd">
            <a:extLst>
              <a:ext uri="{FF2B5EF4-FFF2-40B4-BE49-F238E27FC236}">
                <a16:creationId xmlns:a16="http://schemas.microsoft.com/office/drawing/2014/main" id="{AAA641DE-0028-4252-919B-8C667B817669}"/>
              </a:ext>
            </a:extLst>
          </p:cNvPr>
          <p:cNvPicPr>
            <a:picLocks noChangeAspect="1"/>
          </p:cNvPicPr>
          <p:nvPr/>
        </p:nvPicPr>
        <p:blipFill rotWithShape="1">
          <a:blip r:embed="rId5"/>
          <a:srcRect t="8122" r="-1" b="16858"/>
          <a:stretch/>
        </p:blipFill>
        <p:spPr>
          <a:xfrm>
            <a:off x="633999" y="1708857"/>
            <a:ext cx="5462001" cy="3073163"/>
          </a:xfrm>
          <a:prstGeom prst="rect">
            <a:avLst/>
          </a:prstGeom>
        </p:spPr>
      </p:pic>
    </p:spTree>
    <p:extLst>
      <p:ext uri="{BB962C8B-B14F-4D97-AF65-F5344CB8AC3E}">
        <p14:creationId xmlns:p14="http://schemas.microsoft.com/office/powerpoint/2010/main" val="2620275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9288-BAA1-4891-9077-2B5F44F158E4}"/>
              </a:ext>
            </a:extLst>
          </p:cNvPr>
          <p:cNvSpPr>
            <a:spLocks noGrp="1"/>
          </p:cNvSpPr>
          <p:nvPr>
            <p:ph type="title"/>
          </p:nvPr>
        </p:nvSpPr>
        <p:spPr/>
        <p:txBody>
          <a:bodyPr>
            <a:normAutofit/>
          </a:bodyPr>
          <a:lstStyle/>
          <a:p>
            <a:pPr algn="ctr"/>
            <a:r>
              <a:rPr lang="en-GB" sz="4400"/>
              <a:t>Box plot: Gender wise job satisfaction </a:t>
            </a:r>
          </a:p>
        </p:txBody>
      </p:sp>
      <p:pic>
        <p:nvPicPr>
          <p:cNvPr id="4" name="Picture 4" descr="Chart, box and whisker chart&#10;&#10;Description automatically generated">
            <a:extLst>
              <a:ext uri="{FF2B5EF4-FFF2-40B4-BE49-F238E27FC236}">
                <a16:creationId xmlns:a16="http://schemas.microsoft.com/office/drawing/2014/main" id="{96196E6F-FBD2-44C3-9AC6-A41612877149}"/>
              </a:ext>
            </a:extLst>
          </p:cNvPr>
          <p:cNvPicPr>
            <a:picLocks noGrp="1" noChangeAspect="1"/>
          </p:cNvPicPr>
          <p:nvPr>
            <p:ph idx="1"/>
          </p:nvPr>
        </p:nvPicPr>
        <p:blipFill>
          <a:blip r:embed="rId2"/>
          <a:stretch>
            <a:fillRect/>
          </a:stretch>
        </p:blipFill>
        <p:spPr>
          <a:xfrm>
            <a:off x="1290361" y="2103961"/>
            <a:ext cx="8682845" cy="4459497"/>
          </a:xfrm>
        </p:spPr>
      </p:pic>
    </p:spTree>
    <p:extLst>
      <p:ext uri="{BB962C8B-B14F-4D97-AF65-F5344CB8AC3E}">
        <p14:creationId xmlns:p14="http://schemas.microsoft.com/office/powerpoint/2010/main" val="3702488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0A2D-BDD0-4CDA-BCB7-5D3CD43CA43B}"/>
              </a:ext>
            </a:extLst>
          </p:cNvPr>
          <p:cNvSpPr>
            <a:spLocks noGrp="1"/>
          </p:cNvSpPr>
          <p:nvPr>
            <p:ph type="title"/>
          </p:nvPr>
        </p:nvSpPr>
        <p:spPr>
          <a:xfrm>
            <a:off x="1066800" y="259001"/>
            <a:ext cx="10058400" cy="1609344"/>
          </a:xfrm>
        </p:spPr>
        <p:txBody>
          <a:bodyPr>
            <a:normAutofit/>
          </a:bodyPr>
          <a:lstStyle/>
          <a:p>
            <a:pPr algn="ctr"/>
            <a:r>
              <a:rPr lang="en-GB" sz="4000"/>
              <a:t>Heat </a:t>
            </a:r>
            <a:r>
              <a:rPr lang="en-GB" sz="4000" err="1"/>
              <a:t>MAp</a:t>
            </a:r>
            <a:r>
              <a:rPr lang="en-GB" sz="4000"/>
              <a:t>: Correlation(</a:t>
            </a:r>
            <a:r>
              <a:rPr lang="en-GB" sz="4000" err="1"/>
              <a:t>IVca</a:t>
            </a:r>
            <a:r>
              <a:rPr lang="en-GB" sz="4000"/>
              <a:t>) </a:t>
            </a:r>
          </a:p>
        </p:txBody>
      </p:sp>
      <p:pic>
        <p:nvPicPr>
          <p:cNvPr id="4" name="Picture 4" descr="Chart, treemap chart&#10;&#10;Description automatically generated">
            <a:extLst>
              <a:ext uri="{FF2B5EF4-FFF2-40B4-BE49-F238E27FC236}">
                <a16:creationId xmlns:a16="http://schemas.microsoft.com/office/drawing/2014/main" id="{C4A04586-C6CA-414F-912E-A13205E8736B}"/>
              </a:ext>
            </a:extLst>
          </p:cNvPr>
          <p:cNvPicPr>
            <a:picLocks noGrp="1" noChangeAspect="1"/>
          </p:cNvPicPr>
          <p:nvPr>
            <p:ph idx="1"/>
          </p:nvPr>
        </p:nvPicPr>
        <p:blipFill>
          <a:blip r:embed="rId2"/>
          <a:stretch>
            <a:fillRect/>
          </a:stretch>
        </p:blipFill>
        <p:spPr>
          <a:xfrm>
            <a:off x="485529" y="1334606"/>
            <a:ext cx="10172966" cy="5268419"/>
          </a:xfrm>
        </p:spPr>
      </p:pic>
    </p:spTree>
    <p:extLst>
      <p:ext uri="{BB962C8B-B14F-4D97-AF65-F5344CB8AC3E}">
        <p14:creationId xmlns:p14="http://schemas.microsoft.com/office/powerpoint/2010/main" val="1401658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53203-3F3F-4DC9-9C67-253C0EFCB98C}"/>
              </a:ext>
            </a:extLst>
          </p:cNvPr>
          <p:cNvSpPr>
            <a:spLocks noGrp="1"/>
          </p:cNvSpPr>
          <p:nvPr>
            <p:ph type="title"/>
          </p:nvPr>
        </p:nvSpPr>
        <p:spPr/>
        <p:txBody>
          <a:bodyPr>
            <a:normAutofit/>
          </a:bodyPr>
          <a:lstStyle/>
          <a:p>
            <a:pPr algn="ctr"/>
            <a:r>
              <a:rPr lang="en-GB" sz="4000"/>
              <a:t>Doughnut chart: Department &amp; Job role</a:t>
            </a:r>
          </a:p>
        </p:txBody>
      </p:sp>
      <p:pic>
        <p:nvPicPr>
          <p:cNvPr id="5" name="Picture 5" descr="Chart, pie chart&#10;&#10;Description automatically generated">
            <a:extLst>
              <a:ext uri="{FF2B5EF4-FFF2-40B4-BE49-F238E27FC236}">
                <a16:creationId xmlns:a16="http://schemas.microsoft.com/office/drawing/2014/main" id="{829FE3E7-F3A1-4732-84F4-1357C4D6E7D8}"/>
              </a:ext>
            </a:extLst>
          </p:cNvPr>
          <p:cNvPicPr>
            <a:picLocks noGrp="1" noChangeAspect="1"/>
          </p:cNvPicPr>
          <p:nvPr>
            <p:ph idx="1"/>
          </p:nvPr>
        </p:nvPicPr>
        <p:blipFill>
          <a:blip r:embed="rId2"/>
          <a:stretch>
            <a:fillRect/>
          </a:stretch>
        </p:blipFill>
        <p:spPr>
          <a:xfrm>
            <a:off x="817436" y="2090663"/>
            <a:ext cx="10879526" cy="4227302"/>
          </a:xfrm>
        </p:spPr>
      </p:pic>
      <p:sp>
        <p:nvSpPr>
          <p:cNvPr id="4" name="TextBox 3">
            <a:extLst>
              <a:ext uri="{FF2B5EF4-FFF2-40B4-BE49-F238E27FC236}">
                <a16:creationId xmlns:a16="http://schemas.microsoft.com/office/drawing/2014/main" id="{9671C290-3481-4D97-B411-EA9839A9428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Tree>
    <p:extLst>
      <p:ext uri="{BB962C8B-B14F-4D97-AF65-F5344CB8AC3E}">
        <p14:creationId xmlns:p14="http://schemas.microsoft.com/office/powerpoint/2010/main" val="204912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9241-D018-4D33-848C-CDD59144CF30}"/>
              </a:ext>
            </a:extLst>
          </p:cNvPr>
          <p:cNvSpPr>
            <a:spLocks noGrp="1"/>
          </p:cNvSpPr>
          <p:nvPr>
            <p:ph type="title"/>
          </p:nvPr>
        </p:nvSpPr>
        <p:spPr>
          <a:xfrm>
            <a:off x="1069848" y="484632"/>
            <a:ext cx="10058400" cy="1553315"/>
          </a:xfrm>
        </p:spPr>
        <p:txBody>
          <a:bodyPr vert="horz" lIns="91440" tIns="45720" rIns="91440" bIns="45720" rtlCol="0" anchor="ctr">
            <a:noAutofit/>
          </a:bodyPr>
          <a:lstStyle/>
          <a:p>
            <a:pPr algn="ctr"/>
            <a:r>
              <a:rPr lang="en-US" sz="3200">
                <a:ea typeface="+mj-lt"/>
                <a:cs typeface="+mj-lt"/>
              </a:rPr>
              <a:t>Histogram comparing distribution of Years At Company by Attrition Status(</a:t>
            </a:r>
            <a:r>
              <a:rPr lang="en-US" sz="3200" err="1">
                <a:ea typeface="+mj-lt"/>
                <a:cs typeface="+mj-lt"/>
              </a:rPr>
              <a:t>rvca</a:t>
            </a:r>
            <a:r>
              <a:rPr lang="en-US" sz="3200">
                <a:ea typeface="+mj-lt"/>
                <a:cs typeface="+mj-lt"/>
              </a:rPr>
              <a:t>)</a:t>
            </a:r>
            <a:endParaRPr lang="en-US" sz="3200"/>
          </a:p>
          <a:p>
            <a:endParaRPr lang="en-US"/>
          </a:p>
        </p:txBody>
      </p:sp>
      <p:pic>
        <p:nvPicPr>
          <p:cNvPr id="7" name="Picture 7" descr="Chart, histogram&#10;&#10;Description automatically generated">
            <a:extLst>
              <a:ext uri="{FF2B5EF4-FFF2-40B4-BE49-F238E27FC236}">
                <a16:creationId xmlns:a16="http://schemas.microsoft.com/office/drawing/2014/main" id="{B671E8DF-A7A9-4D4C-9E94-701A77CAA5AD}"/>
              </a:ext>
            </a:extLst>
          </p:cNvPr>
          <p:cNvPicPr>
            <a:picLocks noGrp="1" noChangeAspect="1"/>
          </p:cNvPicPr>
          <p:nvPr>
            <p:ph idx="1"/>
          </p:nvPr>
        </p:nvPicPr>
        <p:blipFill>
          <a:blip r:embed="rId2"/>
          <a:stretch>
            <a:fillRect/>
          </a:stretch>
        </p:blipFill>
        <p:spPr>
          <a:xfrm>
            <a:off x="1579658" y="1533996"/>
            <a:ext cx="9621740" cy="4619989"/>
          </a:xfrm>
        </p:spPr>
      </p:pic>
    </p:spTree>
    <p:extLst>
      <p:ext uri="{BB962C8B-B14F-4D97-AF65-F5344CB8AC3E}">
        <p14:creationId xmlns:p14="http://schemas.microsoft.com/office/powerpoint/2010/main" val="301547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ECDBB-1E42-4DED-A66C-BA44097F1171}"/>
              </a:ext>
            </a:extLst>
          </p:cNvPr>
          <p:cNvSpPr>
            <a:spLocks noGrp="1"/>
          </p:cNvSpPr>
          <p:nvPr>
            <p:ph type="title"/>
          </p:nvPr>
        </p:nvSpPr>
        <p:spPr/>
        <p:txBody>
          <a:bodyPr>
            <a:normAutofit/>
          </a:bodyPr>
          <a:lstStyle/>
          <a:p>
            <a:pPr algn="ctr"/>
            <a:r>
              <a:rPr lang="en-GB" sz="4400">
                <a:latin typeface="Rockwell Condensed"/>
              </a:rPr>
              <a:t>Count plot: Age by attrition status(</a:t>
            </a:r>
            <a:r>
              <a:rPr lang="en-GB" sz="4400" err="1">
                <a:latin typeface="Rockwell Condensed"/>
              </a:rPr>
              <a:t>rvca</a:t>
            </a:r>
            <a:r>
              <a:rPr lang="en-GB" sz="4400">
                <a:latin typeface="Rockwell Condensed"/>
              </a:rPr>
              <a:t>)</a:t>
            </a:r>
          </a:p>
        </p:txBody>
      </p:sp>
      <p:sp>
        <p:nvSpPr>
          <p:cNvPr id="3" name="Content Placeholder 2">
            <a:extLst>
              <a:ext uri="{FF2B5EF4-FFF2-40B4-BE49-F238E27FC236}">
                <a16:creationId xmlns:a16="http://schemas.microsoft.com/office/drawing/2014/main" id="{9BB09D07-3437-48F8-9450-08679CA2717B}"/>
              </a:ext>
            </a:extLst>
          </p:cNvPr>
          <p:cNvSpPr>
            <a:spLocks noGrp="1"/>
          </p:cNvSpPr>
          <p:nvPr>
            <p:ph idx="1"/>
          </p:nvPr>
        </p:nvSpPr>
        <p:spPr/>
        <p:txBody>
          <a:bodyPr/>
          <a:lstStyle/>
          <a:p>
            <a:endParaRPr lang="en-GB"/>
          </a:p>
        </p:txBody>
      </p:sp>
      <p:pic>
        <p:nvPicPr>
          <p:cNvPr id="4" name="Picture 3" descr="Chart, bar chart&#10;&#10;Description automatically generated">
            <a:extLst>
              <a:ext uri="{FF2B5EF4-FFF2-40B4-BE49-F238E27FC236}">
                <a16:creationId xmlns:a16="http://schemas.microsoft.com/office/drawing/2014/main" id="{62E98870-71BA-4759-935D-25E7DB3C7FD2}"/>
              </a:ext>
            </a:extLst>
          </p:cNvPr>
          <p:cNvPicPr>
            <a:picLocks noGrp="1" noChangeAspect="1"/>
          </p:cNvPicPr>
          <p:nvPr/>
        </p:nvPicPr>
        <p:blipFill>
          <a:blip r:embed="rId2"/>
          <a:stretch>
            <a:fillRect/>
          </a:stretch>
        </p:blipFill>
        <p:spPr>
          <a:xfrm>
            <a:off x="675280" y="1796286"/>
            <a:ext cx="10847536" cy="4370357"/>
          </a:xfrm>
          <a:prstGeom prst="rect">
            <a:avLst/>
          </a:prstGeom>
        </p:spPr>
      </p:pic>
    </p:spTree>
    <p:extLst>
      <p:ext uri="{BB962C8B-B14F-4D97-AF65-F5344CB8AC3E}">
        <p14:creationId xmlns:p14="http://schemas.microsoft.com/office/powerpoint/2010/main" val="3066765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6EA9-DFE1-4D3C-8445-853AD3B38A1B}"/>
              </a:ext>
            </a:extLst>
          </p:cNvPr>
          <p:cNvSpPr>
            <a:spLocks noGrp="1"/>
          </p:cNvSpPr>
          <p:nvPr>
            <p:ph type="title"/>
          </p:nvPr>
        </p:nvSpPr>
        <p:spPr/>
        <p:txBody>
          <a:bodyPr>
            <a:normAutofit/>
          </a:bodyPr>
          <a:lstStyle/>
          <a:p>
            <a:pPr algn="ctr"/>
            <a:r>
              <a:rPr lang="en-GB" sz="4400"/>
              <a:t>Scatter plot: Promotion Vs. Attrition</a:t>
            </a:r>
          </a:p>
        </p:txBody>
      </p:sp>
      <p:pic>
        <p:nvPicPr>
          <p:cNvPr id="7" name="Picture 7" descr="Chart, scatter chart&#10;&#10;Description automatically generated">
            <a:extLst>
              <a:ext uri="{FF2B5EF4-FFF2-40B4-BE49-F238E27FC236}">
                <a16:creationId xmlns:a16="http://schemas.microsoft.com/office/drawing/2014/main" id="{45FBCF50-00C3-44A3-935D-45D1E973259A}"/>
              </a:ext>
            </a:extLst>
          </p:cNvPr>
          <p:cNvPicPr>
            <a:picLocks noGrp="1" noChangeAspect="1"/>
          </p:cNvPicPr>
          <p:nvPr>
            <p:ph idx="1"/>
          </p:nvPr>
        </p:nvPicPr>
        <p:blipFill>
          <a:blip r:embed="rId2"/>
          <a:stretch>
            <a:fillRect/>
          </a:stretch>
        </p:blipFill>
        <p:spPr>
          <a:xfrm>
            <a:off x="1553107" y="1978789"/>
            <a:ext cx="8545542" cy="4249767"/>
          </a:xfrm>
        </p:spPr>
      </p:pic>
    </p:spTree>
    <p:extLst>
      <p:ext uri="{BB962C8B-B14F-4D97-AF65-F5344CB8AC3E}">
        <p14:creationId xmlns:p14="http://schemas.microsoft.com/office/powerpoint/2010/main" val="3771692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05D61-EF1D-4C45-AB46-074445F469F8}"/>
              </a:ext>
            </a:extLst>
          </p:cNvPr>
          <p:cNvSpPr>
            <a:spLocks noGrp="1"/>
          </p:cNvSpPr>
          <p:nvPr>
            <p:ph type="title"/>
          </p:nvPr>
        </p:nvSpPr>
        <p:spPr>
          <a:xfrm>
            <a:off x="638881" y="537307"/>
            <a:ext cx="10909640" cy="1173912"/>
          </a:xfrm>
        </p:spPr>
        <p:txBody>
          <a:bodyPr vert="horz" lIns="91440" tIns="45720" rIns="91440" bIns="45720" rtlCol="0" anchor="ctr">
            <a:normAutofit/>
          </a:bodyPr>
          <a:lstStyle/>
          <a:p>
            <a:pPr algn="ctr">
              <a:lnSpc>
                <a:spcPct val="90000"/>
              </a:lnSpc>
            </a:pPr>
            <a:r>
              <a:rPr lang="en-US" sz="3200"/>
              <a:t>Scatter Plot of Monthly Income vs. Years At Company colored by Attrition and split by Gender</a:t>
            </a:r>
            <a:endParaRPr lang="en-US" sz="2900"/>
          </a:p>
          <a:p>
            <a:pPr algn="ctr">
              <a:lnSpc>
                <a:spcPct val="90000"/>
              </a:lnSpc>
            </a:pPr>
            <a:endParaRPr lang="en-US" sz="2900"/>
          </a:p>
        </p:txBody>
      </p:sp>
      <p:pic>
        <p:nvPicPr>
          <p:cNvPr id="4" name="Picture 4" descr="Chart, scatter chart&#10;&#10;Description automatically generated">
            <a:extLst>
              <a:ext uri="{FF2B5EF4-FFF2-40B4-BE49-F238E27FC236}">
                <a16:creationId xmlns:a16="http://schemas.microsoft.com/office/drawing/2014/main" id="{2AAA53CE-7B92-4E8D-A129-50054B420F0A}"/>
              </a:ext>
            </a:extLst>
          </p:cNvPr>
          <p:cNvPicPr>
            <a:picLocks noGrp="1" noChangeAspect="1"/>
          </p:cNvPicPr>
          <p:nvPr>
            <p:ph idx="1"/>
          </p:nvPr>
        </p:nvPicPr>
        <p:blipFill>
          <a:blip r:embed="rId2"/>
          <a:stretch>
            <a:fillRect/>
          </a:stretch>
        </p:blipFill>
        <p:spPr>
          <a:xfrm>
            <a:off x="693197" y="1526989"/>
            <a:ext cx="10924015" cy="4566770"/>
          </a:xfrm>
          <a:prstGeom prst="rect">
            <a:avLst/>
          </a:prstGeom>
        </p:spPr>
      </p:pic>
    </p:spTree>
    <p:extLst>
      <p:ext uri="{BB962C8B-B14F-4D97-AF65-F5344CB8AC3E}">
        <p14:creationId xmlns:p14="http://schemas.microsoft.com/office/powerpoint/2010/main" val="3196952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3B49-BC2B-45A6-9EB7-2E580EA5A145}"/>
              </a:ext>
            </a:extLst>
          </p:cNvPr>
          <p:cNvSpPr>
            <a:spLocks noGrp="1"/>
          </p:cNvSpPr>
          <p:nvPr>
            <p:ph type="title"/>
          </p:nvPr>
        </p:nvSpPr>
        <p:spPr>
          <a:xfrm>
            <a:off x="1069848" y="484632"/>
            <a:ext cx="10058400" cy="1609344"/>
          </a:xfrm>
        </p:spPr>
        <p:txBody>
          <a:bodyPr>
            <a:normAutofit/>
          </a:bodyPr>
          <a:lstStyle/>
          <a:p>
            <a:pPr algn="ctr"/>
            <a:r>
              <a:rPr lang="en-GB" sz="4400"/>
              <a:t>Takeaways from </a:t>
            </a:r>
            <a:r>
              <a:rPr lang="en-GB" sz="4400" err="1"/>
              <a:t>eda</a:t>
            </a:r>
            <a:r>
              <a:rPr lang="en-GB" sz="4400"/>
              <a:t>:</a:t>
            </a:r>
          </a:p>
        </p:txBody>
      </p:sp>
      <p:sp>
        <p:nvSpPr>
          <p:cNvPr id="9" name="Rectangle 8">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EABF33A-9235-4EC8-B7C9-C3F6FB705909}"/>
              </a:ext>
            </a:extLst>
          </p:cNvPr>
          <p:cNvGraphicFramePr>
            <a:graphicFrameLocks noGrp="1"/>
          </p:cNvGraphicFramePr>
          <p:nvPr>
            <p:ph idx="1"/>
            <p:extLst>
              <p:ext uri="{D42A27DB-BD31-4B8C-83A1-F6EECF244321}">
                <p14:modId xmlns:p14="http://schemas.microsoft.com/office/powerpoint/2010/main" val="1312685711"/>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53373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CA88C2-C73C-4062-A097-8FBCE3090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981C21-E132-4402-B31B-D725C1CE7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685C77-4E84-486A-9AE5-F3635BE9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2" y="822324"/>
            <a:ext cx="5149596" cy="5228279"/>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B5F7E-17C2-4FC0-8F05-7FEB877AB825}"/>
              </a:ext>
            </a:extLst>
          </p:cNvPr>
          <p:cNvSpPr>
            <a:spLocks noGrp="1"/>
          </p:cNvSpPr>
          <p:nvPr>
            <p:ph type="title"/>
          </p:nvPr>
        </p:nvSpPr>
        <p:spPr>
          <a:xfrm>
            <a:off x="1286934" y="1465790"/>
            <a:ext cx="3860798" cy="3941345"/>
          </a:xfrm>
        </p:spPr>
        <p:txBody>
          <a:bodyPr>
            <a:normAutofit/>
          </a:bodyPr>
          <a:lstStyle/>
          <a:p>
            <a:r>
              <a:rPr lang="en-US" sz="6000">
                <a:ea typeface="+mj-lt"/>
                <a:cs typeface="+mj-lt"/>
              </a:rPr>
              <a:t>MACHINE LEARNING MODELING </a:t>
            </a:r>
            <a:endParaRPr lang="en-US" sz="6000"/>
          </a:p>
        </p:txBody>
      </p:sp>
      <p:sp>
        <p:nvSpPr>
          <p:cNvPr id="3" name="Content Placeholder 2">
            <a:extLst>
              <a:ext uri="{FF2B5EF4-FFF2-40B4-BE49-F238E27FC236}">
                <a16:creationId xmlns:a16="http://schemas.microsoft.com/office/drawing/2014/main" id="{B50DD0C6-DCCF-4DAB-A8F6-D41E25A654BF}"/>
              </a:ext>
            </a:extLst>
          </p:cNvPr>
          <p:cNvSpPr>
            <a:spLocks noGrp="1"/>
          </p:cNvSpPr>
          <p:nvPr>
            <p:ph idx="1"/>
          </p:nvPr>
        </p:nvSpPr>
        <p:spPr>
          <a:xfrm>
            <a:off x="5790204" y="821207"/>
            <a:ext cx="5760194" cy="5224662"/>
          </a:xfrm>
        </p:spPr>
        <p:txBody>
          <a:bodyPr vert="horz" lIns="91440" tIns="45720" rIns="91440" bIns="45720" rtlCol="0" anchor="ctr">
            <a:normAutofit/>
          </a:bodyPr>
          <a:lstStyle/>
          <a:p>
            <a:r>
              <a:rPr lang="en-US">
                <a:latin typeface="Daytona Light"/>
                <a:ea typeface="+mn-lt"/>
                <a:cs typeface="+mn-lt"/>
              </a:rPr>
              <a:t>We used machine learning algorithms to train and test datasets to predict employee attrition based on input features. </a:t>
            </a:r>
            <a:endParaRPr lang="en-US">
              <a:latin typeface="Daytona Light"/>
            </a:endParaRPr>
          </a:p>
          <a:p>
            <a:r>
              <a:rPr lang="en-US">
                <a:latin typeface="Daytona Light"/>
                <a:ea typeface="+mn-lt"/>
                <a:cs typeface="+mn-lt"/>
              </a:rPr>
              <a:t>We used a linear (Logistic Regression, LR) and non-linear (Random Forest, RF) machine learning model. </a:t>
            </a:r>
            <a:endParaRPr lang="en-US">
              <a:latin typeface="Daytona Light"/>
            </a:endParaRPr>
          </a:p>
          <a:p>
            <a:r>
              <a:rPr lang="en-US">
                <a:latin typeface="Daytona Light"/>
                <a:ea typeface="+mn-lt"/>
                <a:cs typeface="+mn-lt"/>
              </a:rPr>
              <a:t>Additionally, with the limited size of the dataset, we used k-fold cross-validation to generate less biased models. We used a k=5 for our experiments. </a:t>
            </a:r>
            <a:endParaRPr lang="en-US">
              <a:latin typeface="Daytona Light"/>
            </a:endParaRPr>
          </a:p>
          <a:p>
            <a:r>
              <a:rPr lang="en-US">
                <a:latin typeface="Daytona Light"/>
                <a:ea typeface="+mn-lt"/>
                <a:cs typeface="+mn-lt"/>
              </a:rPr>
              <a:t>The models were evaluated across several metrics like accuracy, F1-score, and Area under the ROC Curve (AUC) on the test set.</a:t>
            </a:r>
            <a:endParaRPr lang="en-US">
              <a:latin typeface="Daytona Light"/>
            </a:endParaRPr>
          </a:p>
          <a:p>
            <a:pPr marL="0" indent="0">
              <a:buNone/>
            </a:pPr>
            <a:endParaRPr lang="en-US" sz="1700"/>
          </a:p>
        </p:txBody>
      </p:sp>
      <p:sp>
        <p:nvSpPr>
          <p:cNvPr id="14" name="Rectangle 13">
            <a:extLst>
              <a:ext uri="{FF2B5EF4-FFF2-40B4-BE49-F238E27FC236}">
                <a16:creationId xmlns:a16="http://schemas.microsoft.com/office/drawing/2014/main" id="{E55C1C3E-5158-47F3-8FD9-14B22C3E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121662"/>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356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710A5-2918-4DCF-A2D1-8965E55BE490}"/>
              </a:ext>
            </a:extLst>
          </p:cNvPr>
          <p:cNvSpPr>
            <a:spLocks noGrp="1"/>
          </p:cNvSpPr>
          <p:nvPr>
            <p:ph type="title"/>
          </p:nvPr>
        </p:nvSpPr>
        <p:spPr/>
        <p:txBody>
          <a:bodyPr>
            <a:normAutofit/>
          </a:bodyPr>
          <a:lstStyle/>
          <a:p>
            <a:r>
              <a:rPr lang="en-US" sz="4400">
                <a:ea typeface="+mj-lt"/>
                <a:cs typeface="+mj-lt"/>
              </a:rPr>
              <a:t>Metrics on test set predictions </a:t>
            </a:r>
            <a:endParaRPr lang="en-US" sz="4400"/>
          </a:p>
        </p:txBody>
      </p:sp>
      <p:sp>
        <p:nvSpPr>
          <p:cNvPr id="9" name="TextBox 8">
            <a:extLst>
              <a:ext uri="{FF2B5EF4-FFF2-40B4-BE49-F238E27FC236}">
                <a16:creationId xmlns:a16="http://schemas.microsoft.com/office/drawing/2014/main" id="{93B00A20-C24A-4EC4-8C8A-60760C0E2D78}"/>
              </a:ext>
            </a:extLst>
          </p:cNvPr>
          <p:cNvSpPr txBox="1"/>
          <p:nvPr/>
        </p:nvSpPr>
        <p:spPr>
          <a:xfrm>
            <a:off x="969390" y="5070049"/>
            <a:ext cx="1000183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Daytona Light"/>
                <a:ea typeface="+mn-lt"/>
                <a:cs typeface="+mn-lt"/>
              </a:rPr>
              <a:t>When compared across multiple metrics like accuracy, F1 score, area under ROC curve, the RF model beat the LR model.</a:t>
            </a:r>
            <a:r>
              <a:rPr lang="en-US">
                <a:latin typeface="Daytona Light"/>
                <a:ea typeface="+mn-lt"/>
                <a:cs typeface="+mn-lt"/>
              </a:rPr>
              <a:t> </a:t>
            </a:r>
            <a:endParaRPr lang="en-US">
              <a:latin typeface="Daytona Light"/>
            </a:endParaRPr>
          </a:p>
        </p:txBody>
      </p:sp>
      <p:pic>
        <p:nvPicPr>
          <p:cNvPr id="6" name="Picture 6" descr="Table&#10;&#10;Description automatically generated">
            <a:extLst>
              <a:ext uri="{FF2B5EF4-FFF2-40B4-BE49-F238E27FC236}">
                <a16:creationId xmlns:a16="http://schemas.microsoft.com/office/drawing/2014/main" id="{EE838C46-FFF3-434F-9F52-49A79C1C3788}"/>
              </a:ext>
            </a:extLst>
          </p:cNvPr>
          <p:cNvPicPr>
            <a:picLocks noGrp="1" noChangeAspect="1"/>
          </p:cNvPicPr>
          <p:nvPr>
            <p:ph idx="1"/>
          </p:nvPr>
        </p:nvPicPr>
        <p:blipFill>
          <a:blip r:embed="rId3"/>
          <a:stretch>
            <a:fillRect/>
          </a:stretch>
        </p:blipFill>
        <p:spPr>
          <a:xfrm>
            <a:off x="6274485" y="2347244"/>
            <a:ext cx="4690730" cy="2606749"/>
          </a:xfrm>
        </p:spPr>
      </p:pic>
      <p:pic>
        <p:nvPicPr>
          <p:cNvPr id="7" name="Picture 9" descr="Table&#10;&#10;Description automatically generated">
            <a:extLst>
              <a:ext uri="{FF2B5EF4-FFF2-40B4-BE49-F238E27FC236}">
                <a16:creationId xmlns:a16="http://schemas.microsoft.com/office/drawing/2014/main" id="{220BBEF6-9D86-4632-9F77-7BB224ADE6F3}"/>
              </a:ext>
            </a:extLst>
          </p:cNvPr>
          <p:cNvPicPr>
            <a:picLocks noChangeAspect="1"/>
          </p:cNvPicPr>
          <p:nvPr/>
        </p:nvPicPr>
        <p:blipFill>
          <a:blip r:embed="rId4"/>
          <a:stretch>
            <a:fillRect/>
          </a:stretch>
        </p:blipFill>
        <p:spPr>
          <a:xfrm>
            <a:off x="967563" y="2344279"/>
            <a:ext cx="4710222" cy="2541579"/>
          </a:xfrm>
          <a:prstGeom prst="rect">
            <a:avLst/>
          </a:prstGeom>
        </p:spPr>
      </p:pic>
      <p:sp>
        <p:nvSpPr>
          <p:cNvPr id="3" name="TextBox 2">
            <a:extLst>
              <a:ext uri="{FF2B5EF4-FFF2-40B4-BE49-F238E27FC236}">
                <a16:creationId xmlns:a16="http://schemas.microsoft.com/office/drawing/2014/main" id="{DDDE62C0-CC9F-4144-A756-D1A414D75A75}"/>
              </a:ext>
            </a:extLst>
          </p:cNvPr>
          <p:cNvSpPr txBox="1"/>
          <p:nvPr/>
        </p:nvSpPr>
        <p:spPr>
          <a:xfrm>
            <a:off x="3491500" y="3911028"/>
            <a:ext cx="765424"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Times New Roman"/>
                <a:cs typeface="Times New Roman"/>
              </a:rPr>
              <a:t>0.86</a:t>
            </a:r>
          </a:p>
        </p:txBody>
      </p:sp>
    </p:spTree>
    <p:extLst>
      <p:ext uri="{BB962C8B-B14F-4D97-AF65-F5344CB8AC3E}">
        <p14:creationId xmlns:p14="http://schemas.microsoft.com/office/powerpoint/2010/main" val="109109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EE8E-FF6F-4F43-AB01-91C078CB65F6}"/>
              </a:ext>
            </a:extLst>
          </p:cNvPr>
          <p:cNvSpPr>
            <a:spLocks noGrp="1"/>
          </p:cNvSpPr>
          <p:nvPr>
            <p:ph type="title"/>
          </p:nvPr>
        </p:nvSpPr>
        <p:spPr>
          <a:xfrm>
            <a:off x="1069848" y="484632"/>
            <a:ext cx="10058400" cy="1609344"/>
          </a:xfrm>
        </p:spPr>
        <p:txBody>
          <a:bodyPr>
            <a:normAutofit/>
          </a:bodyPr>
          <a:lstStyle/>
          <a:p>
            <a:r>
              <a:rPr lang="en-US"/>
              <a:t>Project Scope</a:t>
            </a:r>
          </a:p>
        </p:txBody>
      </p:sp>
      <p:sp>
        <p:nvSpPr>
          <p:cNvPr id="25" name="Rectangle 16">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58245EE2-00B5-47D1-9AE0-75586A4F236A}"/>
              </a:ext>
            </a:extLst>
          </p:cNvPr>
          <p:cNvGraphicFramePr>
            <a:graphicFrameLocks noGrp="1"/>
          </p:cNvGraphicFramePr>
          <p:nvPr>
            <p:ph idx="1"/>
            <p:extLst>
              <p:ext uri="{D42A27DB-BD31-4B8C-83A1-F6EECF244321}">
                <p14:modId xmlns:p14="http://schemas.microsoft.com/office/powerpoint/2010/main" val="1172021524"/>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735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CE8A0B-05BF-4788-A858-7A737A678B04}"/>
              </a:ext>
            </a:extLst>
          </p:cNvPr>
          <p:cNvSpPr>
            <a:spLocks noGrp="1"/>
          </p:cNvSpPr>
          <p:nvPr>
            <p:ph type="title"/>
          </p:nvPr>
        </p:nvSpPr>
        <p:spPr>
          <a:xfrm>
            <a:off x="1069848" y="484632"/>
            <a:ext cx="10058400" cy="1609344"/>
          </a:xfrm>
        </p:spPr>
        <p:txBody>
          <a:bodyPr>
            <a:normAutofit/>
          </a:bodyPr>
          <a:lstStyle/>
          <a:p>
            <a:r>
              <a:rPr lang="en-US">
                <a:ea typeface="+mj-lt"/>
                <a:cs typeface="+mj-lt"/>
              </a:rPr>
              <a:t>Feature Importance from RF Model </a:t>
            </a:r>
          </a:p>
        </p:txBody>
      </p:sp>
      <p:sp>
        <p:nvSpPr>
          <p:cNvPr id="8" name="Content Placeholder 7">
            <a:extLst>
              <a:ext uri="{FF2B5EF4-FFF2-40B4-BE49-F238E27FC236}">
                <a16:creationId xmlns:a16="http://schemas.microsoft.com/office/drawing/2014/main" id="{5BC17F21-0C78-4D36-AE06-A70D63C28484}"/>
              </a:ext>
            </a:extLst>
          </p:cNvPr>
          <p:cNvSpPr>
            <a:spLocks noGrp="1"/>
          </p:cNvSpPr>
          <p:nvPr>
            <p:ph idx="1"/>
          </p:nvPr>
        </p:nvSpPr>
        <p:spPr>
          <a:xfrm>
            <a:off x="6496216" y="2320412"/>
            <a:ext cx="4632031" cy="3851787"/>
          </a:xfrm>
        </p:spPr>
        <p:txBody>
          <a:bodyPr vert="horz" lIns="91440" tIns="45720" rIns="91440" bIns="45720" rtlCol="0" anchor="ctr">
            <a:normAutofit/>
          </a:bodyPr>
          <a:lstStyle/>
          <a:p>
            <a:r>
              <a:rPr lang="en-US">
                <a:latin typeface="Daytona Light"/>
                <a:ea typeface="+mn-lt"/>
                <a:cs typeface="+mn-lt"/>
              </a:rPr>
              <a:t>We also explored the feature importance score, which revealed that job involvement, education, and relationship satisfaction were the top three critical features that played a role in predicting attrition. </a:t>
            </a:r>
            <a:endParaRPr lang="en-US">
              <a:latin typeface="Daytona Light"/>
            </a:endParaRPr>
          </a:p>
        </p:txBody>
      </p:sp>
      <p:sp>
        <p:nvSpPr>
          <p:cNvPr id="30" name="Oval 2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2" name="Oval 3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3" name="Picture 3" descr="Chart, bar chart&#10;&#10;Description automatically generated">
            <a:extLst>
              <a:ext uri="{FF2B5EF4-FFF2-40B4-BE49-F238E27FC236}">
                <a16:creationId xmlns:a16="http://schemas.microsoft.com/office/drawing/2014/main" id="{F8471C1D-6919-41FB-BC06-FF5DDD07B3E0}"/>
              </a:ext>
            </a:extLst>
          </p:cNvPr>
          <p:cNvPicPr>
            <a:picLocks noChangeAspect="1"/>
          </p:cNvPicPr>
          <p:nvPr/>
        </p:nvPicPr>
        <p:blipFill>
          <a:blip r:embed="rId5"/>
          <a:stretch>
            <a:fillRect/>
          </a:stretch>
        </p:blipFill>
        <p:spPr>
          <a:xfrm>
            <a:off x="517284" y="2741324"/>
            <a:ext cx="5693734" cy="3012653"/>
          </a:xfrm>
          <a:prstGeom prst="rect">
            <a:avLst/>
          </a:prstGeom>
        </p:spPr>
      </p:pic>
    </p:spTree>
    <p:extLst>
      <p:ext uri="{BB962C8B-B14F-4D97-AF65-F5344CB8AC3E}">
        <p14:creationId xmlns:p14="http://schemas.microsoft.com/office/powerpoint/2010/main" val="3841193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5751-19A0-4FC8-B8C1-85E7B532DB92}"/>
              </a:ext>
            </a:extLst>
          </p:cNvPr>
          <p:cNvSpPr>
            <a:spLocks noGrp="1"/>
          </p:cNvSpPr>
          <p:nvPr>
            <p:ph type="title"/>
          </p:nvPr>
        </p:nvSpPr>
        <p:spPr>
          <a:xfrm>
            <a:off x="635000" y="640823"/>
            <a:ext cx="3418659" cy="5583148"/>
          </a:xfrm>
        </p:spPr>
        <p:txBody>
          <a:bodyPr anchor="ctr">
            <a:normAutofit/>
          </a:bodyPr>
          <a:lstStyle/>
          <a:p>
            <a:r>
              <a:rPr lang="en-US" sz="4200"/>
              <a:t>Limitations</a:t>
            </a:r>
          </a:p>
        </p:txBody>
      </p:sp>
      <p:graphicFrame>
        <p:nvGraphicFramePr>
          <p:cNvPr id="12" name="Content Placeholder 2">
            <a:extLst>
              <a:ext uri="{FF2B5EF4-FFF2-40B4-BE49-F238E27FC236}">
                <a16:creationId xmlns:a16="http://schemas.microsoft.com/office/drawing/2014/main" id="{F4FB4ECB-76F8-4DE3-951D-8D9E5D00A4E6}"/>
              </a:ext>
            </a:extLst>
          </p:cNvPr>
          <p:cNvGraphicFramePr>
            <a:graphicFrameLocks noGrp="1"/>
          </p:cNvGraphicFramePr>
          <p:nvPr>
            <p:ph idx="1"/>
            <p:extLst>
              <p:ext uri="{D42A27DB-BD31-4B8C-83A1-F6EECF244321}">
                <p14:modId xmlns:p14="http://schemas.microsoft.com/office/powerpoint/2010/main" val="3297320608"/>
              </p:ext>
            </p:extLst>
          </p:nvPr>
        </p:nvGraphicFramePr>
        <p:xfrm>
          <a:off x="3415371" y="226205"/>
          <a:ext cx="8413306" cy="6466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01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A1FC-3700-47AD-B4F1-64F46566493A}"/>
              </a:ext>
            </a:extLst>
          </p:cNvPr>
          <p:cNvSpPr>
            <a:spLocks noGrp="1"/>
          </p:cNvSpPr>
          <p:nvPr>
            <p:ph type="title"/>
          </p:nvPr>
        </p:nvSpPr>
        <p:spPr>
          <a:xfrm>
            <a:off x="1069848" y="484632"/>
            <a:ext cx="10058400" cy="1609344"/>
          </a:xfrm>
        </p:spPr>
        <p:txBody>
          <a:bodyPr>
            <a:normAutofit/>
          </a:bodyPr>
          <a:lstStyle/>
          <a:p>
            <a:r>
              <a:rPr lang="en-US"/>
              <a:t>Conclusions</a:t>
            </a:r>
          </a:p>
        </p:txBody>
      </p:sp>
      <p:sp>
        <p:nvSpPr>
          <p:cNvPr id="25" name="Rectangle 16">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E982C1D-41A9-48C7-9306-653016F978FE}"/>
              </a:ext>
            </a:extLst>
          </p:cNvPr>
          <p:cNvGraphicFramePr>
            <a:graphicFrameLocks noGrp="1"/>
          </p:cNvGraphicFramePr>
          <p:nvPr>
            <p:ph idx="1"/>
            <p:extLst>
              <p:ext uri="{D42A27DB-BD31-4B8C-83A1-F6EECF244321}">
                <p14:modId xmlns:p14="http://schemas.microsoft.com/office/powerpoint/2010/main" val="4211172849"/>
              </p:ext>
            </p:extLst>
          </p:nvPr>
        </p:nvGraphicFramePr>
        <p:xfrm>
          <a:off x="823445" y="1914743"/>
          <a:ext cx="10551459" cy="46151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4646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8C764E7-E79D-42CD-AB13-EF65D79ECA78}"/>
              </a:ext>
            </a:extLst>
          </p:cNvPr>
          <p:cNvSpPr>
            <a:spLocks noGrp="1"/>
          </p:cNvSpPr>
          <p:nvPr>
            <p:ph type="title"/>
          </p:nvPr>
        </p:nvSpPr>
        <p:spPr>
          <a:xfrm>
            <a:off x="2731719" y="190954"/>
            <a:ext cx="5188624" cy="1831344"/>
          </a:xfrm>
        </p:spPr>
        <p:txBody>
          <a:bodyPr>
            <a:normAutofit/>
          </a:bodyPr>
          <a:lstStyle/>
          <a:p>
            <a:r>
              <a:rPr lang="en-US" sz="4800"/>
              <a:t>Team Contributions</a:t>
            </a:r>
            <a:br>
              <a:rPr lang="en-US" sz="4800"/>
            </a:br>
            <a:endParaRPr lang="en-US" sz="4800"/>
          </a:p>
        </p:txBody>
      </p:sp>
      <p:sp>
        <p:nvSpPr>
          <p:cNvPr id="11" name="Freeform: Shape 13">
            <a:extLst>
              <a:ext uri="{FF2B5EF4-FFF2-40B4-BE49-F238E27FC236}">
                <a16:creationId xmlns:a16="http://schemas.microsoft.com/office/drawing/2014/main" id="{271EEDE1-4FF3-4A74-BD95-6852CD023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391" y="1673352"/>
            <a:ext cx="3502152" cy="3502152"/>
          </a:xfrm>
          <a:custGeom>
            <a:avLst/>
            <a:gdLst>
              <a:gd name="connsiteX0" fmla="*/ 1751076 w 3502152"/>
              <a:gd name="connsiteY0" fmla="*/ 228600 h 3502152"/>
              <a:gd name="connsiteX1" fmla="*/ 228600 w 3502152"/>
              <a:gd name="connsiteY1" fmla="*/ 1751076 h 3502152"/>
              <a:gd name="connsiteX2" fmla="*/ 1751076 w 3502152"/>
              <a:gd name="connsiteY2" fmla="*/ 3273552 h 3502152"/>
              <a:gd name="connsiteX3" fmla="*/ 3273552 w 3502152"/>
              <a:gd name="connsiteY3" fmla="*/ 1751076 h 3502152"/>
              <a:gd name="connsiteX4" fmla="*/ 1751076 w 3502152"/>
              <a:gd name="connsiteY4" fmla="*/ 228600 h 3502152"/>
              <a:gd name="connsiteX5" fmla="*/ 1751076 w 3502152"/>
              <a:gd name="connsiteY5" fmla="*/ 0 h 3502152"/>
              <a:gd name="connsiteX6" fmla="*/ 3502152 w 3502152"/>
              <a:gd name="connsiteY6" fmla="*/ 1751076 h 3502152"/>
              <a:gd name="connsiteX7" fmla="*/ 1751076 w 3502152"/>
              <a:gd name="connsiteY7" fmla="*/ 3502152 h 3502152"/>
              <a:gd name="connsiteX8" fmla="*/ 0 w 3502152"/>
              <a:gd name="connsiteY8" fmla="*/ 1751076 h 3502152"/>
              <a:gd name="connsiteX9" fmla="*/ 1751076 w 3502152"/>
              <a:gd name="connsiteY9" fmla="*/ 0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152" h="3502152">
                <a:moveTo>
                  <a:pt x="1751076" y="228600"/>
                </a:moveTo>
                <a:cubicBezTo>
                  <a:pt x="910236" y="228600"/>
                  <a:pt x="228600" y="910236"/>
                  <a:pt x="228600" y="1751076"/>
                </a:cubicBezTo>
                <a:cubicBezTo>
                  <a:pt x="228600" y="2591916"/>
                  <a:pt x="910236" y="3273552"/>
                  <a:pt x="1751076" y="3273552"/>
                </a:cubicBezTo>
                <a:cubicBezTo>
                  <a:pt x="2591916" y="3273552"/>
                  <a:pt x="3273552" y="2591916"/>
                  <a:pt x="3273552" y="1751076"/>
                </a:cubicBezTo>
                <a:cubicBezTo>
                  <a:pt x="3273552" y="910236"/>
                  <a:pt x="2591916" y="228600"/>
                  <a:pt x="1751076" y="228600"/>
                </a:cubicBezTo>
                <a:close/>
                <a:moveTo>
                  <a:pt x="1751076" y="0"/>
                </a:moveTo>
                <a:cubicBezTo>
                  <a:pt x="2718169" y="0"/>
                  <a:pt x="3502152" y="783983"/>
                  <a:pt x="3502152" y="1751076"/>
                </a:cubicBezTo>
                <a:cubicBezTo>
                  <a:pt x="3502152" y="2718169"/>
                  <a:pt x="2718169" y="3502152"/>
                  <a:pt x="1751076" y="3502152"/>
                </a:cubicBezTo>
                <a:cubicBezTo>
                  <a:pt x="783983" y="3502152"/>
                  <a:pt x="0" y="2718169"/>
                  <a:pt x="0" y="1751076"/>
                </a:cubicBezTo>
                <a:cubicBezTo>
                  <a:pt x="0" y="783983"/>
                  <a:pt x="783983" y="0"/>
                  <a:pt x="17510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Diagram&#10;&#10;Description automatically generated">
            <a:extLst>
              <a:ext uri="{FF2B5EF4-FFF2-40B4-BE49-F238E27FC236}">
                <a16:creationId xmlns:a16="http://schemas.microsoft.com/office/drawing/2014/main" id="{3FD4B28F-AB6A-4375-8D63-E4FFFB758DB2}"/>
              </a:ext>
            </a:extLst>
          </p:cNvPr>
          <p:cNvPicPr>
            <a:picLocks noChangeAspect="1"/>
          </p:cNvPicPr>
          <p:nvPr/>
        </p:nvPicPr>
        <p:blipFill>
          <a:blip r:embed="rId2"/>
          <a:stretch>
            <a:fillRect/>
          </a:stretch>
        </p:blipFill>
        <p:spPr>
          <a:xfrm>
            <a:off x="1896067" y="2510028"/>
            <a:ext cx="1828800" cy="1828800"/>
          </a:xfrm>
          <a:prstGeom prst="rect">
            <a:avLst/>
          </a:prstGeom>
        </p:spPr>
      </p:pic>
      <p:sp>
        <p:nvSpPr>
          <p:cNvPr id="16" name="Rectangle 15">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Content Placeholder 6">
            <a:extLst>
              <a:ext uri="{FF2B5EF4-FFF2-40B4-BE49-F238E27FC236}">
                <a16:creationId xmlns:a16="http://schemas.microsoft.com/office/drawing/2014/main" id="{BA31C559-4B6C-EF4E-BC8A-5D41809B399D}"/>
              </a:ext>
            </a:extLst>
          </p:cNvPr>
          <p:cNvSpPr>
            <a:spLocks noGrp="1"/>
          </p:cNvSpPr>
          <p:nvPr>
            <p:ph idx="1"/>
          </p:nvPr>
        </p:nvSpPr>
        <p:spPr>
          <a:xfrm>
            <a:off x="5939624" y="1471828"/>
            <a:ext cx="5188624" cy="4084047"/>
          </a:xfrm>
        </p:spPr>
        <p:txBody>
          <a:bodyPr vert="horz" lIns="91440" tIns="45720" rIns="91440" bIns="45720" rtlCol="0" anchor="t">
            <a:normAutofit fontScale="92500" lnSpcReduction="10000"/>
          </a:bodyPr>
          <a:lstStyle/>
          <a:p>
            <a:pPr>
              <a:lnSpc>
                <a:spcPct val="120000"/>
              </a:lnSpc>
            </a:pPr>
            <a:r>
              <a:rPr lang="en-US" b="1">
                <a:latin typeface="Daytona Condensed Light"/>
              </a:rPr>
              <a:t>Gowtham – worked on exploratory data analysis</a:t>
            </a:r>
            <a:endParaRPr lang="en-US"/>
          </a:p>
          <a:p>
            <a:pPr>
              <a:lnSpc>
                <a:spcPct val="120000"/>
              </a:lnSpc>
            </a:pPr>
            <a:r>
              <a:rPr lang="en-US" b="1">
                <a:latin typeface="Daytona Condensed Light"/>
              </a:rPr>
              <a:t>Vidya  - worked on the predictive modelling</a:t>
            </a:r>
          </a:p>
          <a:p>
            <a:pPr>
              <a:lnSpc>
                <a:spcPct val="120000"/>
              </a:lnSpc>
            </a:pPr>
            <a:r>
              <a:rPr lang="en-US" b="1">
                <a:latin typeface="Daytona Condensed Light"/>
              </a:rPr>
              <a:t>Grace – creation of the presentation and review of the data analysis and modelling</a:t>
            </a:r>
          </a:p>
          <a:p>
            <a:pPr>
              <a:lnSpc>
                <a:spcPct val="120000"/>
              </a:lnSpc>
            </a:pPr>
            <a:r>
              <a:rPr lang="en-US" b="1" err="1">
                <a:latin typeface="Daytona Condensed Light"/>
              </a:rPr>
              <a:t>Sreerekha</a:t>
            </a:r>
            <a:r>
              <a:rPr lang="en-US" b="1">
                <a:latin typeface="Daytona Condensed Light"/>
              </a:rPr>
              <a:t> – creation of the presentation and review of data analysis and modelling</a:t>
            </a:r>
          </a:p>
          <a:p>
            <a:pPr>
              <a:lnSpc>
                <a:spcPct val="120000"/>
              </a:lnSpc>
            </a:pPr>
            <a:endParaRPr lang="en-US" b="1">
              <a:latin typeface="Daytona Condensed Light"/>
            </a:endParaRPr>
          </a:p>
          <a:p>
            <a:pPr marL="0" indent="0">
              <a:lnSpc>
                <a:spcPct val="120000"/>
              </a:lnSpc>
              <a:buNone/>
            </a:pPr>
            <a:r>
              <a:rPr lang="en-US" b="1">
                <a:latin typeface="Daytona Condensed Light"/>
              </a:rPr>
              <a:t>Overall, all group members had a part to play in every step that was taken in order to make this project a success.</a:t>
            </a:r>
          </a:p>
          <a:p>
            <a:endParaRPr lang="en-US"/>
          </a:p>
        </p:txBody>
      </p:sp>
      <p:grpSp>
        <p:nvGrpSpPr>
          <p:cNvPr id="18" name="Group 17">
            <a:extLst>
              <a:ext uri="{FF2B5EF4-FFF2-40B4-BE49-F238E27FC236}">
                <a16:creationId xmlns:a16="http://schemas.microsoft.com/office/drawing/2014/main" id="{7381F52A-25D7-415C-8E15-66BFB3F7B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F31CC467-05B2-44CA-A28C-2018F5094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DF3A2CCB-9C68-497B-AFC1-78E993152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748383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7" name="Group 56">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8" name="Oval 57">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59" name="Oval 58">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61" name="Rectangle 60">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895F513-18D1-074A-BDBF-5FBCCE504090}"/>
              </a:ext>
            </a:extLst>
          </p:cNvPr>
          <p:cNvSpPr>
            <a:spLocks noGrp="1"/>
          </p:cNvSpPr>
          <p:nvPr>
            <p:ph type="title"/>
          </p:nvPr>
        </p:nvSpPr>
        <p:spPr>
          <a:xfrm>
            <a:off x="1051560" y="643468"/>
            <a:ext cx="9966960" cy="3592432"/>
          </a:xfrm>
        </p:spPr>
        <p:txBody>
          <a:bodyPr vert="horz" lIns="91440" tIns="45720" rIns="91440" bIns="45720" rtlCol="0" anchor="ctr">
            <a:normAutofit/>
          </a:bodyPr>
          <a:lstStyle/>
          <a:p>
            <a:pPr algn="ctr">
              <a:lnSpc>
                <a:spcPct val="80000"/>
              </a:lnSpc>
            </a:pPr>
            <a:r>
              <a:rPr lang="en-US" sz="9600">
                <a:blipFill dpi="0" rotWithShape="1">
                  <a:blip r:embed="rId4"/>
                  <a:srcRect/>
                  <a:tile tx="6350" ty="-127000" sx="65000" sy="64000" flip="none" algn="tl"/>
                </a:blipFill>
              </a:rPr>
              <a:t>Thank you</a:t>
            </a:r>
          </a:p>
        </p:txBody>
      </p:sp>
      <p:sp>
        <p:nvSpPr>
          <p:cNvPr id="63" name="Rectangle 62">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66" name="Oval 65">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67" name="Oval 66">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66425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64E7-E79D-42CD-AB13-EF65D79ECA78}"/>
              </a:ext>
            </a:extLst>
          </p:cNvPr>
          <p:cNvSpPr>
            <a:spLocks noGrp="1"/>
          </p:cNvSpPr>
          <p:nvPr>
            <p:ph type="title"/>
          </p:nvPr>
        </p:nvSpPr>
        <p:spPr>
          <a:xfrm>
            <a:off x="273334" y="1108736"/>
            <a:ext cx="3126800" cy="983742"/>
          </a:xfrm>
        </p:spPr>
        <p:txBody>
          <a:bodyPr anchor="b">
            <a:normAutofit/>
          </a:bodyPr>
          <a:lstStyle/>
          <a:p>
            <a:pPr>
              <a:lnSpc>
                <a:spcPct val="90000"/>
              </a:lnSpc>
            </a:pPr>
            <a:r>
              <a:rPr lang="en-US" sz="3600"/>
              <a:t>Introduction</a:t>
            </a:r>
            <a:r>
              <a:rPr lang="en-US" sz="3100"/>
              <a:t> </a:t>
            </a:r>
          </a:p>
        </p:txBody>
      </p:sp>
      <p:graphicFrame>
        <p:nvGraphicFramePr>
          <p:cNvPr id="14" name="Content Placeholder 2">
            <a:extLst>
              <a:ext uri="{FF2B5EF4-FFF2-40B4-BE49-F238E27FC236}">
                <a16:creationId xmlns:a16="http://schemas.microsoft.com/office/drawing/2014/main" id="{94269831-1294-4B7F-B860-AA9946721E29}"/>
              </a:ext>
            </a:extLst>
          </p:cNvPr>
          <p:cNvGraphicFramePr>
            <a:graphicFrameLocks noGrp="1"/>
          </p:cNvGraphicFramePr>
          <p:nvPr>
            <p:ph idx="1"/>
            <p:extLst>
              <p:ext uri="{D42A27DB-BD31-4B8C-83A1-F6EECF244321}">
                <p14:modId xmlns:p14="http://schemas.microsoft.com/office/powerpoint/2010/main" val="756014333"/>
              </p:ext>
            </p:extLst>
          </p:nvPr>
        </p:nvGraphicFramePr>
        <p:xfrm>
          <a:off x="2929129" y="434917"/>
          <a:ext cx="8292711" cy="5993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4" descr="A picture containing shape&#10;&#10;Description automatically generated">
            <a:extLst>
              <a:ext uri="{FF2B5EF4-FFF2-40B4-BE49-F238E27FC236}">
                <a16:creationId xmlns:a16="http://schemas.microsoft.com/office/drawing/2014/main" id="{46D1F7B9-9CC8-4029-BD60-BF3595C0F40A}"/>
              </a:ext>
            </a:extLst>
          </p:cNvPr>
          <p:cNvPicPr>
            <a:picLocks noChangeAspect="1"/>
          </p:cNvPicPr>
          <p:nvPr/>
        </p:nvPicPr>
        <p:blipFill rotWithShape="1">
          <a:blip r:embed="rId8"/>
          <a:srcRect l="22222" t="10594" r="22997" b="12145"/>
          <a:stretch/>
        </p:blipFill>
        <p:spPr>
          <a:xfrm>
            <a:off x="406819" y="2234721"/>
            <a:ext cx="2379398" cy="3355848"/>
          </a:xfrm>
          <a:prstGeom prst="rect">
            <a:avLst/>
          </a:prstGeom>
        </p:spPr>
      </p:pic>
    </p:spTree>
    <p:extLst>
      <p:ext uri="{BB962C8B-B14F-4D97-AF65-F5344CB8AC3E}">
        <p14:creationId xmlns:p14="http://schemas.microsoft.com/office/powerpoint/2010/main" val="141988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553AE-1D74-4765-8548-17C779EED998}"/>
              </a:ext>
            </a:extLst>
          </p:cNvPr>
          <p:cNvSpPr>
            <a:spLocks noGrp="1"/>
          </p:cNvSpPr>
          <p:nvPr>
            <p:ph type="title"/>
          </p:nvPr>
        </p:nvSpPr>
        <p:spPr>
          <a:xfrm>
            <a:off x="583513" y="481405"/>
            <a:ext cx="3419540" cy="3324831"/>
          </a:xfrm>
        </p:spPr>
        <p:txBody>
          <a:bodyPr vert="horz" lIns="91440" tIns="45720" rIns="91440" bIns="45720" rtlCol="0" anchor="ctr">
            <a:normAutofit/>
          </a:bodyPr>
          <a:lstStyle/>
          <a:p>
            <a:r>
              <a:rPr lang="en-US" sz="5100"/>
              <a:t>Employee Retention:</a:t>
            </a:r>
            <a:br>
              <a:rPr lang="en-US" sz="5100"/>
            </a:br>
            <a:r>
              <a:rPr lang="en-US" sz="5100"/>
              <a:t>Example</a:t>
            </a:r>
          </a:p>
        </p:txBody>
      </p:sp>
      <p:sp>
        <p:nvSpPr>
          <p:cNvPr id="6" name="Content Placeholder 5">
            <a:extLst>
              <a:ext uri="{FF2B5EF4-FFF2-40B4-BE49-F238E27FC236}">
                <a16:creationId xmlns:a16="http://schemas.microsoft.com/office/drawing/2014/main" id="{EE3ED478-F47D-4955-9B2D-C190DA60614B}"/>
              </a:ext>
            </a:extLst>
          </p:cNvPr>
          <p:cNvSpPr>
            <a:spLocks noGrp="1"/>
          </p:cNvSpPr>
          <p:nvPr>
            <p:ph idx="1"/>
          </p:nvPr>
        </p:nvSpPr>
        <p:spPr>
          <a:xfrm>
            <a:off x="3528069" y="3003"/>
            <a:ext cx="8483831" cy="6854682"/>
          </a:xfrm>
        </p:spPr>
        <p:txBody>
          <a:bodyPr vert="horz" lIns="91440" tIns="45720" rIns="91440" bIns="45720" rtlCol="0" anchor="ctr">
            <a:noAutofit/>
          </a:bodyPr>
          <a:lstStyle/>
          <a:p>
            <a:pPr marL="0" indent="0" algn="ctr">
              <a:lnSpc>
                <a:spcPct val="100000"/>
              </a:lnSpc>
              <a:buNone/>
            </a:pPr>
            <a:r>
              <a:rPr lang="en-US" b="1">
                <a:latin typeface="+mj-lt"/>
              </a:rPr>
              <a:t>CarMax Makes Hard Times Easier on Employees</a:t>
            </a:r>
            <a:endParaRPr lang="en-US">
              <a:latin typeface="+mj-lt"/>
            </a:endParaRPr>
          </a:p>
          <a:p>
            <a:pPr algn="just">
              <a:lnSpc>
                <a:spcPct val="100000"/>
              </a:lnSpc>
            </a:pPr>
            <a:r>
              <a:rPr lang="en-US" sz="1800">
                <a:latin typeface="Daytona Condensed Light"/>
              </a:rPr>
              <a:t>The recession in 2008 led to tough times for companies and their employees across the globe. But instead of saving money for the company by cutting employee benefits, perks, and recognition programs, CarMax decided to go in the exact opposite direction. </a:t>
            </a:r>
          </a:p>
          <a:p>
            <a:pPr algn="just">
              <a:lnSpc>
                <a:spcPct val="100000"/>
              </a:lnSpc>
            </a:pPr>
            <a:endParaRPr lang="en-US" sz="1800">
              <a:latin typeface="Daytona Condensed Light"/>
            </a:endParaRPr>
          </a:p>
          <a:p>
            <a:pPr algn="just">
              <a:lnSpc>
                <a:spcPct val="100000"/>
              </a:lnSpc>
            </a:pPr>
            <a:r>
              <a:rPr lang="en-US" sz="1800">
                <a:latin typeface="Daytona Condensed Light"/>
              </a:rPr>
              <a:t>During the 2008 recession, CarMax and its president and CEO Tom Folliard decided to invest more heavily in employee programs. CarMax boosted its employee training and development programs, helping existing employees earn raises and jump through the ranks of the company. </a:t>
            </a:r>
          </a:p>
          <a:p>
            <a:pPr algn="just">
              <a:lnSpc>
                <a:spcPct val="100000"/>
              </a:lnSpc>
            </a:pPr>
            <a:endParaRPr lang="en-US" sz="1800">
              <a:latin typeface="Daytona Condensed Light"/>
            </a:endParaRPr>
          </a:p>
          <a:p>
            <a:pPr algn="just">
              <a:lnSpc>
                <a:spcPct val="100000"/>
              </a:lnSpc>
            </a:pPr>
            <a:r>
              <a:rPr lang="en-US" sz="1800">
                <a:latin typeface="Daytona Condensed Light"/>
              </a:rPr>
              <a:t>The company also focused on cultivating its own employee ideas via feedback to better their customer experience. Those ideas were then rewarded in strong employee recognition programs. In essence, the CarMax employee retention strategies became all about its employees. </a:t>
            </a:r>
          </a:p>
          <a:p>
            <a:pPr algn="just">
              <a:lnSpc>
                <a:spcPct val="100000"/>
              </a:lnSpc>
            </a:pPr>
            <a:endParaRPr lang="en-US" sz="1800">
              <a:latin typeface="Daytona Condensed Light"/>
            </a:endParaRPr>
          </a:p>
          <a:p>
            <a:pPr algn="just">
              <a:lnSpc>
                <a:spcPct val="100000"/>
              </a:lnSpc>
              <a:spcAft>
                <a:spcPts val="600"/>
              </a:spcAft>
            </a:pPr>
            <a:r>
              <a:rPr lang="en-US" sz="1800">
                <a:latin typeface="Daytona Condensed Light"/>
              </a:rPr>
              <a:t>In a statement during his speech at the Great Place to Work conference in 2012, Folliard said: “Take care of your associates, they will take care of our customers, and the rest will take care of itself.” </a:t>
            </a:r>
          </a:p>
        </p:txBody>
      </p:sp>
      <p:pic>
        <p:nvPicPr>
          <p:cNvPr id="12" name="Picture 11" descr="Text, whiteboard&#10;&#10;Description automatically generated">
            <a:extLst>
              <a:ext uri="{FF2B5EF4-FFF2-40B4-BE49-F238E27FC236}">
                <a16:creationId xmlns:a16="http://schemas.microsoft.com/office/drawing/2014/main" id="{2D9673E1-276E-46B3-AB2B-37A5AE2A2B96}"/>
              </a:ext>
            </a:extLst>
          </p:cNvPr>
          <p:cNvPicPr>
            <a:picLocks noGrp="1" noChangeAspect="1"/>
          </p:cNvPicPr>
          <p:nvPr/>
        </p:nvPicPr>
        <p:blipFill rotWithShape="1">
          <a:blip r:embed="rId2"/>
          <a:srcRect l="7602" r="8588" b="485"/>
          <a:stretch/>
        </p:blipFill>
        <p:spPr>
          <a:xfrm>
            <a:off x="272347" y="3382927"/>
            <a:ext cx="3212694" cy="2288544"/>
          </a:xfrm>
          <a:prstGeom prst="rect">
            <a:avLst/>
          </a:prstGeom>
        </p:spPr>
      </p:pic>
    </p:spTree>
    <p:extLst>
      <p:ext uri="{BB962C8B-B14F-4D97-AF65-F5344CB8AC3E}">
        <p14:creationId xmlns:p14="http://schemas.microsoft.com/office/powerpoint/2010/main" val="36841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06E8A80-3119-4E4E-9C41-96ADF568374E}"/>
              </a:ext>
            </a:extLst>
          </p:cNvPr>
          <p:cNvSpPr>
            <a:spLocks noGrp="1"/>
          </p:cNvSpPr>
          <p:nvPr>
            <p:ph type="title"/>
          </p:nvPr>
        </p:nvSpPr>
        <p:spPr>
          <a:xfrm>
            <a:off x="8157076" y="2513216"/>
            <a:ext cx="2443183" cy="1831344"/>
          </a:xfrm>
        </p:spPr>
        <p:txBody>
          <a:bodyPr>
            <a:normAutofit/>
          </a:bodyPr>
          <a:lstStyle/>
          <a:p>
            <a:r>
              <a:rPr lang="en-US" sz="4800"/>
              <a:t>Use Cases</a:t>
            </a:r>
          </a:p>
        </p:txBody>
      </p:sp>
      <p:sp>
        <p:nvSpPr>
          <p:cNvPr id="17" name="Rectangle 20">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32123" y="3388659"/>
            <a:ext cx="36576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Shape 22">
            <a:extLst>
              <a:ext uri="{FF2B5EF4-FFF2-40B4-BE49-F238E27FC236}">
                <a16:creationId xmlns:a16="http://schemas.microsoft.com/office/drawing/2014/main" id="{89F78725-8B4F-43D3-B767-EB7DB0C02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0457" y="1682496"/>
            <a:ext cx="3502152" cy="3502152"/>
          </a:xfrm>
          <a:custGeom>
            <a:avLst/>
            <a:gdLst>
              <a:gd name="connsiteX0" fmla="*/ 3657600 w 7315200"/>
              <a:gd name="connsiteY0" fmla="*/ 411480 h 7315200"/>
              <a:gd name="connsiteX1" fmla="*/ 6903720 w 7315200"/>
              <a:gd name="connsiteY1" fmla="*/ 3657600 h 7315200"/>
              <a:gd name="connsiteX2" fmla="*/ 3657600 w 7315200"/>
              <a:gd name="connsiteY2" fmla="*/ 6903720 h 7315200"/>
              <a:gd name="connsiteX3" fmla="*/ 411480 w 7315200"/>
              <a:gd name="connsiteY3" fmla="*/ 3657600 h 7315200"/>
              <a:gd name="connsiteX4" fmla="*/ 3657600 w 7315200"/>
              <a:gd name="connsiteY4" fmla="*/ 411480 h 7315200"/>
              <a:gd name="connsiteX5" fmla="*/ 3657600 w 7315200"/>
              <a:gd name="connsiteY5" fmla="*/ 320040 h 7315200"/>
              <a:gd name="connsiteX6" fmla="*/ 320040 w 7315200"/>
              <a:gd name="connsiteY6" fmla="*/ 3657600 h 7315200"/>
              <a:gd name="connsiteX7" fmla="*/ 3657600 w 7315200"/>
              <a:gd name="connsiteY7" fmla="*/ 6995160 h 7315200"/>
              <a:gd name="connsiteX8" fmla="*/ 6995160 w 7315200"/>
              <a:gd name="connsiteY8" fmla="*/ 3657600 h 7315200"/>
              <a:gd name="connsiteX9" fmla="*/ 3657600 w 7315200"/>
              <a:gd name="connsiteY9" fmla="*/ 320040 h 7315200"/>
              <a:gd name="connsiteX10" fmla="*/ 3657600 w 7315200"/>
              <a:gd name="connsiteY10" fmla="*/ 0 h 7315200"/>
              <a:gd name="connsiteX11" fmla="*/ 7315200 w 7315200"/>
              <a:gd name="connsiteY11" fmla="*/ 3657600 h 7315200"/>
              <a:gd name="connsiteX12" fmla="*/ 3657600 w 7315200"/>
              <a:gd name="connsiteY12" fmla="*/ 7315200 h 7315200"/>
              <a:gd name="connsiteX13" fmla="*/ 0 w 7315200"/>
              <a:gd name="connsiteY13" fmla="*/ 3657600 h 7315200"/>
              <a:gd name="connsiteX14" fmla="*/ 3657600 w 7315200"/>
              <a:gd name="connsiteY14"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5200" h="7315200">
                <a:moveTo>
                  <a:pt x="3657600" y="411480"/>
                </a:moveTo>
                <a:cubicBezTo>
                  <a:pt x="5450383" y="411480"/>
                  <a:pt x="6903720" y="1864817"/>
                  <a:pt x="6903720" y="3657600"/>
                </a:cubicBezTo>
                <a:cubicBezTo>
                  <a:pt x="6903720" y="5450383"/>
                  <a:pt x="5450383" y="6903720"/>
                  <a:pt x="3657600" y="6903720"/>
                </a:cubicBezTo>
                <a:cubicBezTo>
                  <a:pt x="1864817" y="6903720"/>
                  <a:pt x="411480" y="5450383"/>
                  <a:pt x="411480" y="3657600"/>
                </a:cubicBezTo>
                <a:cubicBezTo>
                  <a:pt x="411480" y="1864817"/>
                  <a:pt x="1864817" y="411480"/>
                  <a:pt x="3657600" y="411480"/>
                </a:cubicBezTo>
                <a:close/>
                <a:moveTo>
                  <a:pt x="3657600" y="320040"/>
                </a:moveTo>
                <a:cubicBezTo>
                  <a:pt x="1814317" y="320040"/>
                  <a:pt x="320040" y="1814317"/>
                  <a:pt x="320040" y="3657600"/>
                </a:cubicBezTo>
                <a:cubicBezTo>
                  <a:pt x="320040" y="5500883"/>
                  <a:pt x="1814317" y="6995160"/>
                  <a:pt x="3657600" y="6995160"/>
                </a:cubicBezTo>
                <a:cubicBezTo>
                  <a:pt x="5500883" y="6995160"/>
                  <a:pt x="6995160" y="5500883"/>
                  <a:pt x="6995160" y="3657600"/>
                </a:cubicBezTo>
                <a:cubicBezTo>
                  <a:pt x="6995160" y="1814317"/>
                  <a:pt x="5500883" y="320040"/>
                  <a:pt x="3657600" y="320040"/>
                </a:cubicBezTo>
                <a:close/>
                <a:moveTo>
                  <a:pt x="3657600" y="0"/>
                </a:moveTo>
                <a:cubicBezTo>
                  <a:pt x="5677637" y="0"/>
                  <a:pt x="7315200" y="1637563"/>
                  <a:pt x="7315200" y="3657600"/>
                </a:cubicBezTo>
                <a:cubicBezTo>
                  <a:pt x="7315200" y="5677637"/>
                  <a:pt x="5677637" y="7315200"/>
                  <a:pt x="3657600" y="7315200"/>
                </a:cubicBezTo>
                <a:cubicBezTo>
                  <a:pt x="1637563" y="7315200"/>
                  <a:pt x="0" y="5677637"/>
                  <a:pt x="0" y="3657600"/>
                </a:cubicBezTo>
                <a:cubicBezTo>
                  <a:pt x="0" y="1637563"/>
                  <a:pt x="1637563" y="0"/>
                  <a:pt x="3657600" y="0"/>
                </a:cubicBezTo>
                <a:close/>
              </a:path>
            </a:pathLst>
          </a:custGeom>
          <a:blipFill dpi="0" rotWithShape="1">
            <a:blip r:embed="rId5">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nvGrpSpPr>
          <p:cNvPr id="25" name="Group 24">
            <a:extLst>
              <a:ext uri="{FF2B5EF4-FFF2-40B4-BE49-F238E27FC236}">
                <a16:creationId xmlns:a16="http://schemas.microsoft.com/office/drawing/2014/main" id="{C9B0630D-5E49-4BF7-8CF1-7DECD4B08B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2" name="Oval 25">
              <a:extLst>
                <a:ext uri="{FF2B5EF4-FFF2-40B4-BE49-F238E27FC236}">
                  <a16:creationId xmlns:a16="http://schemas.microsoft.com/office/drawing/2014/main" id="{A7E3DF29-A3BC-402A-A498-16B2DF181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7" name="Oval 26">
              <a:extLst>
                <a:ext uri="{FF2B5EF4-FFF2-40B4-BE49-F238E27FC236}">
                  <a16:creationId xmlns:a16="http://schemas.microsoft.com/office/drawing/2014/main" id="{1B14D33E-BADF-4271-ACE1-06D8199FF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graphicFrame>
        <p:nvGraphicFramePr>
          <p:cNvPr id="5" name="Content Placeholder 2">
            <a:extLst>
              <a:ext uri="{FF2B5EF4-FFF2-40B4-BE49-F238E27FC236}">
                <a16:creationId xmlns:a16="http://schemas.microsoft.com/office/drawing/2014/main" id="{9BF49EE4-742D-4BD2-ABF8-D7C9CBAAF976}"/>
              </a:ext>
            </a:extLst>
          </p:cNvPr>
          <p:cNvGraphicFramePr>
            <a:graphicFrameLocks noGrp="1"/>
          </p:cNvGraphicFramePr>
          <p:nvPr>
            <p:ph idx="1"/>
            <p:extLst>
              <p:ext uri="{D42A27DB-BD31-4B8C-83A1-F6EECF244321}">
                <p14:modId xmlns:p14="http://schemas.microsoft.com/office/powerpoint/2010/main" val="2828934053"/>
              </p:ext>
            </p:extLst>
          </p:nvPr>
        </p:nvGraphicFramePr>
        <p:xfrm>
          <a:off x="100046" y="668152"/>
          <a:ext cx="6723829" cy="55061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51186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2F9B8D9-2A0F-48A2-AD9F-81D8C4970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672" y="0"/>
            <a:ext cx="7540328"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FFDD0-90F0-482E-91AF-6522ADBC58D5}"/>
              </a:ext>
            </a:extLst>
          </p:cNvPr>
          <p:cNvSpPr>
            <a:spLocks noGrp="1"/>
          </p:cNvSpPr>
          <p:nvPr>
            <p:ph type="title"/>
          </p:nvPr>
        </p:nvSpPr>
        <p:spPr>
          <a:xfrm>
            <a:off x="5059756" y="910456"/>
            <a:ext cx="6730277" cy="1609344"/>
          </a:xfrm>
          <a:ln>
            <a:noFill/>
          </a:ln>
        </p:spPr>
        <p:txBody>
          <a:bodyPr>
            <a:normAutofit/>
          </a:bodyPr>
          <a:lstStyle/>
          <a:p>
            <a:r>
              <a:rPr lang="en-GB" sz="4400"/>
              <a:t>Exploratory DATA ANALYSIS:</a:t>
            </a:r>
            <a:br>
              <a:rPr lang="en-GB" sz="4400"/>
            </a:br>
            <a:r>
              <a:rPr lang="en-GB" sz="4400"/>
              <a:t>Why EDA?</a:t>
            </a:r>
          </a:p>
        </p:txBody>
      </p:sp>
      <p:pic>
        <p:nvPicPr>
          <p:cNvPr id="24" name="Graphic 6" descr="Statistics">
            <a:extLst>
              <a:ext uri="{FF2B5EF4-FFF2-40B4-BE49-F238E27FC236}">
                <a16:creationId xmlns:a16="http://schemas.microsoft.com/office/drawing/2014/main" id="{1F1E92F1-A0A3-4109-91CE-39E14C9126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999" y="1573080"/>
            <a:ext cx="3722101" cy="3722101"/>
          </a:xfrm>
          <a:prstGeom prst="rect">
            <a:avLst/>
          </a:prstGeom>
        </p:spPr>
      </p:pic>
      <p:sp>
        <p:nvSpPr>
          <p:cNvPr id="3" name="Content Placeholder 2">
            <a:extLst>
              <a:ext uri="{FF2B5EF4-FFF2-40B4-BE49-F238E27FC236}">
                <a16:creationId xmlns:a16="http://schemas.microsoft.com/office/drawing/2014/main" id="{1ADA5BCB-A0BD-4C11-BDB6-ABE2E9A5345F}"/>
              </a:ext>
            </a:extLst>
          </p:cNvPr>
          <p:cNvSpPr>
            <a:spLocks noGrp="1"/>
          </p:cNvSpPr>
          <p:nvPr>
            <p:ph idx="1"/>
          </p:nvPr>
        </p:nvSpPr>
        <p:spPr>
          <a:xfrm>
            <a:off x="4970109" y="2580849"/>
            <a:ext cx="6730276" cy="4050792"/>
          </a:xfrm>
        </p:spPr>
        <p:txBody>
          <a:bodyPr vert="horz" lIns="91440" tIns="45720" rIns="91440" bIns="45720" rtlCol="0" anchor="t">
            <a:normAutofit/>
          </a:bodyPr>
          <a:lstStyle/>
          <a:p>
            <a:r>
              <a:rPr lang="en-GB">
                <a:latin typeface="Daytona Light"/>
              </a:rPr>
              <a:t>Facts and Figures</a:t>
            </a:r>
          </a:p>
          <a:p>
            <a:pPr>
              <a:buClr>
                <a:srgbClr val="9E3611"/>
              </a:buClr>
            </a:pPr>
            <a:r>
              <a:rPr lang="en-GB">
                <a:latin typeface="Daytona Light"/>
              </a:rPr>
              <a:t>Essential to predictive modelling, to know which employee is more likely to exit the firm by means of insights from various plots</a:t>
            </a:r>
          </a:p>
          <a:p>
            <a:pPr>
              <a:buClr>
                <a:srgbClr val="9E3611"/>
              </a:buClr>
            </a:pPr>
            <a:r>
              <a:rPr lang="en-GB">
                <a:latin typeface="Daytona Light"/>
              </a:rPr>
              <a:t>To discover the hidden trends and patterns from data(between the features) via visualization.</a:t>
            </a:r>
          </a:p>
          <a:p>
            <a:pPr>
              <a:buClr>
                <a:srgbClr val="9E3611"/>
              </a:buClr>
            </a:pPr>
            <a:r>
              <a:rPr lang="en-GB">
                <a:latin typeface="Daytona Light"/>
              </a:rPr>
              <a:t>Libraries used: matplotlib and seaborn(excluding data pre-processing)</a:t>
            </a:r>
          </a:p>
          <a:p>
            <a:pPr>
              <a:buClr>
                <a:srgbClr val="9E3611"/>
              </a:buClr>
            </a:pPr>
            <a:endParaRPr lang="en-GB"/>
          </a:p>
        </p:txBody>
      </p:sp>
      <p:grpSp>
        <p:nvGrpSpPr>
          <p:cNvPr id="34" name="Group 33">
            <a:extLst>
              <a:ext uri="{FF2B5EF4-FFF2-40B4-BE49-F238E27FC236}">
                <a16:creationId xmlns:a16="http://schemas.microsoft.com/office/drawing/2014/main" id="{0F7E20FF-7DA6-46B7-AB0E-E6CBFDD072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5" name="Oval 34">
              <a:extLst>
                <a:ext uri="{FF2B5EF4-FFF2-40B4-BE49-F238E27FC236}">
                  <a16:creationId xmlns:a16="http://schemas.microsoft.com/office/drawing/2014/main" id="{6BE624B6-B9F4-4C3F-9F6E-2182D90EC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6" name="Oval 35">
              <a:extLst>
                <a:ext uri="{FF2B5EF4-FFF2-40B4-BE49-F238E27FC236}">
                  <a16:creationId xmlns:a16="http://schemas.microsoft.com/office/drawing/2014/main" id="{8710C23B-B5E1-45A6-80F6-55643AC6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971657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6944-2F49-4E33-8214-8674093D06AD}"/>
              </a:ext>
            </a:extLst>
          </p:cNvPr>
          <p:cNvSpPr>
            <a:spLocks noGrp="1"/>
          </p:cNvSpPr>
          <p:nvPr>
            <p:ph type="title"/>
          </p:nvPr>
        </p:nvSpPr>
        <p:spPr>
          <a:xfrm>
            <a:off x="838200" y="241860"/>
            <a:ext cx="10515600" cy="709240"/>
          </a:xfrm>
        </p:spPr>
        <p:txBody>
          <a:bodyPr>
            <a:noAutofit/>
          </a:bodyPr>
          <a:lstStyle/>
          <a:p>
            <a:r>
              <a:rPr lang="en-US" sz="4800"/>
              <a:t>Sample Data</a:t>
            </a:r>
          </a:p>
        </p:txBody>
      </p:sp>
      <p:pic>
        <p:nvPicPr>
          <p:cNvPr id="5" name="Picture 5" descr="Graphical user interface, text&#10;&#10;Description automatically generated">
            <a:extLst>
              <a:ext uri="{FF2B5EF4-FFF2-40B4-BE49-F238E27FC236}">
                <a16:creationId xmlns:a16="http://schemas.microsoft.com/office/drawing/2014/main" id="{F5D8847B-8D1E-49FA-A795-46F1B0886271}"/>
              </a:ext>
            </a:extLst>
          </p:cNvPr>
          <p:cNvPicPr>
            <a:picLocks noGrp="1" noChangeAspect="1"/>
          </p:cNvPicPr>
          <p:nvPr>
            <p:ph idx="1"/>
          </p:nvPr>
        </p:nvPicPr>
        <p:blipFill rotWithShape="1">
          <a:blip r:embed="rId2"/>
          <a:srcRect l="20000" t="40897" r="10370" b="26121"/>
          <a:stretch/>
        </p:blipFill>
        <p:spPr>
          <a:xfrm>
            <a:off x="649446" y="1760163"/>
            <a:ext cx="10888691" cy="2647105"/>
          </a:xfrm>
        </p:spPr>
      </p:pic>
      <p:pic>
        <p:nvPicPr>
          <p:cNvPr id="6" name="Picture 6" descr="Graphical user interface, table&#10;&#10;Description automatically generated">
            <a:extLst>
              <a:ext uri="{FF2B5EF4-FFF2-40B4-BE49-F238E27FC236}">
                <a16:creationId xmlns:a16="http://schemas.microsoft.com/office/drawing/2014/main" id="{64EA969E-9952-4C1B-A4F7-99E2D7AAF97F}"/>
              </a:ext>
            </a:extLst>
          </p:cNvPr>
          <p:cNvPicPr>
            <a:picLocks noChangeAspect="1"/>
          </p:cNvPicPr>
          <p:nvPr/>
        </p:nvPicPr>
        <p:blipFill rotWithShape="1">
          <a:blip r:embed="rId3"/>
          <a:srcRect l="20301" t="41667" r="9962" b="29000"/>
          <a:stretch/>
        </p:blipFill>
        <p:spPr>
          <a:xfrm>
            <a:off x="645458" y="4349562"/>
            <a:ext cx="10901764" cy="2243479"/>
          </a:xfrm>
          <a:prstGeom prst="rect">
            <a:avLst/>
          </a:prstGeom>
        </p:spPr>
      </p:pic>
      <p:sp>
        <p:nvSpPr>
          <p:cNvPr id="7" name="TextBox 6">
            <a:extLst>
              <a:ext uri="{FF2B5EF4-FFF2-40B4-BE49-F238E27FC236}">
                <a16:creationId xmlns:a16="http://schemas.microsoft.com/office/drawing/2014/main" id="{8222BBEF-693B-4DB5-8D47-F75B54FB2CD0}"/>
              </a:ext>
            </a:extLst>
          </p:cNvPr>
          <p:cNvSpPr txBox="1"/>
          <p:nvPr/>
        </p:nvSpPr>
        <p:spPr>
          <a:xfrm>
            <a:off x="835960" y="1071281"/>
            <a:ext cx="10004610" cy="59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Daytona Light"/>
                <a:ea typeface="+mn-lt"/>
                <a:cs typeface="+mn-lt"/>
              </a:rPr>
              <a:t>For our project, we are looking to use IBM’s pre-processed data on employee attrition and performance to conduct our analysis.</a:t>
            </a:r>
            <a:endParaRPr lang="en-US" sz="1600">
              <a:latin typeface="Daytona Light"/>
            </a:endParaRPr>
          </a:p>
        </p:txBody>
      </p:sp>
    </p:spTree>
    <p:extLst>
      <p:ext uri="{BB962C8B-B14F-4D97-AF65-F5344CB8AC3E}">
        <p14:creationId xmlns:p14="http://schemas.microsoft.com/office/powerpoint/2010/main" val="1932895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91B1-4BCC-427B-BA71-E38B7EDD16DB}"/>
              </a:ext>
            </a:extLst>
          </p:cNvPr>
          <p:cNvSpPr>
            <a:spLocks noGrp="1"/>
          </p:cNvSpPr>
          <p:nvPr>
            <p:ph type="title"/>
          </p:nvPr>
        </p:nvSpPr>
        <p:spPr>
          <a:xfrm>
            <a:off x="1069848" y="170867"/>
            <a:ext cx="10058400" cy="1609344"/>
          </a:xfrm>
        </p:spPr>
        <p:txBody>
          <a:bodyPr vert="horz" lIns="91440" tIns="45720" rIns="91440" bIns="45720" rtlCol="0" anchor="b">
            <a:normAutofit/>
          </a:bodyPr>
          <a:lstStyle/>
          <a:p>
            <a:pPr algn="ctr">
              <a:lnSpc>
                <a:spcPct val="80000"/>
              </a:lnSpc>
            </a:pPr>
            <a:r>
              <a:rPr lang="en-US" sz="3600" cap="none">
                <a:blipFill dpi="0" rotWithShape="1">
                  <a:blip r:embed="rId2"/>
                  <a:srcRect/>
                  <a:tile tx="6350" ty="-127000" sx="65000" sy="64000" flip="none" algn="tl"/>
                </a:blipFill>
              </a:rPr>
              <a:t>BAR PLOT SHOWING SIZE OF THE TWO CLASSES </a:t>
            </a:r>
            <a:br>
              <a:rPr lang="en-US" sz="3600" cap="none">
                <a:blipFill dpi="0" rotWithShape="1">
                  <a:blip r:embed="rId2"/>
                  <a:srcRect/>
                  <a:tile tx="6350" ty="-127000" sx="65000" sy="64000" flip="none" algn="tl"/>
                </a:blipFill>
              </a:rPr>
            </a:br>
            <a:r>
              <a:rPr lang="en-US" sz="3600" cap="none">
                <a:blipFill dpi="0" rotWithShape="1">
                  <a:blip r:embed="rId2"/>
                  <a:srcRect/>
                  <a:tile tx="6350" ty="-127000" sx="65000" sy="64000" flip="none" algn="tl"/>
                </a:blipFill>
              </a:rPr>
              <a:t>(NO ATTRITION VS. ATTRITION) IN THE DATASET</a:t>
            </a:r>
          </a:p>
        </p:txBody>
      </p:sp>
      <p:pic>
        <p:nvPicPr>
          <p:cNvPr id="9" name="Picture 9" descr="Chart, bar chart&#10;&#10;Description automatically generated">
            <a:extLst>
              <a:ext uri="{FF2B5EF4-FFF2-40B4-BE49-F238E27FC236}">
                <a16:creationId xmlns:a16="http://schemas.microsoft.com/office/drawing/2014/main" id="{8B088AEE-36C0-46DB-B119-92DDC8FAFEF1}"/>
              </a:ext>
            </a:extLst>
          </p:cNvPr>
          <p:cNvPicPr>
            <a:picLocks noChangeAspect="1"/>
          </p:cNvPicPr>
          <p:nvPr/>
        </p:nvPicPr>
        <p:blipFill rotWithShape="1">
          <a:blip r:embed="rId3"/>
          <a:srcRect t="2308" r="-47" b="3167"/>
          <a:stretch/>
        </p:blipFill>
        <p:spPr>
          <a:xfrm>
            <a:off x="2316338" y="2007198"/>
            <a:ext cx="7681540" cy="4398950"/>
          </a:xfrm>
          <a:prstGeom prst="rect">
            <a:avLst/>
          </a:prstGeom>
        </p:spPr>
      </p:pic>
    </p:spTree>
    <p:extLst>
      <p:ext uri="{BB962C8B-B14F-4D97-AF65-F5344CB8AC3E}">
        <p14:creationId xmlns:p14="http://schemas.microsoft.com/office/powerpoint/2010/main" val="24451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7DED0-1D35-4C4E-9CBA-81D3AC8E1028}"/>
              </a:ext>
            </a:extLst>
          </p:cNvPr>
          <p:cNvSpPr>
            <a:spLocks noGrp="1"/>
          </p:cNvSpPr>
          <p:nvPr>
            <p:ph type="title"/>
          </p:nvPr>
        </p:nvSpPr>
        <p:spPr>
          <a:xfrm>
            <a:off x="1046281" y="-2420"/>
            <a:ext cx="10058400" cy="1609344"/>
          </a:xfrm>
        </p:spPr>
        <p:txBody>
          <a:bodyPr>
            <a:normAutofit/>
          </a:bodyPr>
          <a:lstStyle/>
          <a:p>
            <a:pPr algn="ctr"/>
            <a:r>
              <a:rPr lang="en-GB" sz="4400" err="1"/>
              <a:t>BAr</a:t>
            </a:r>
            <a:r>
              <a:rPr lang="en-GB" sz="4400"/>
              <a:t> plots with all numerical features</a:t>
            </a:r>
          </a:p>
        </p:txBody>
      </p:sp>
      <p:pic>
        <p:nvPicPr>
          <p:cNvPr id="4" name="Picture 4" descr="Diagram, schematic&#10;&#10;Description automatically generated">
            <a:extLst>
              <a:ext uri="{FF2B5EF4-FFF2-40B4-BE49-F238E27FC236}">
                <a16:creationId xmlns:a16="http://schemas.microsoft.com/office/drawing/2014/main" id="{35E2EF31-6262-4B77-98F4-9D139EE1B45D}"/>
              </a:ext>
            </a:extLst>
          </p:cNvPr>
          <p:cNvPicPr>
            <a:picLocks noGrp="1" noChangeAspect="1"/>
          </p:cNvPicPr>
          <p:nvPr>
            <p:ph idx="1"/>
          </p:nvPr>
        </p:nvPicPr>
        <p:blipFill>
          <a:blip r:embed="rId2"/>
          <a:stretch>
            <a:fillRect/>
          </a:stretch>
        </p:blipFill>
        <p:spPr>
          <a:xfrm>
            <a:off x="1350904" y="1367265"/>
            <a:ext cx="9574845" cy="5339120"/>
          </a:xfrm>
        </p:spPr>
      </p:pic>
    </p:spTree>
    <p:extLst>
      <p:ext uri="{BB962C8B-B14F-4D97-AF65-F5344CB8AC3E}">
        <p14:creationId xmlns:p14="http://schemas.microsoft.com/office/powerpoint/2010/main" val="20528823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5</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Wood Type</vt:lpstr>
      <vt:lpstr>Employee Retention</vt:lpstr>
      <vt:lpstr>Project Scope</vt:lpstr>
      <vt:lpstr>Introduction </vt:lpstr>
      <vt:lpstr>Employee Retention: Example</vt:lpstr>
      <vt:lpstr>Use Cases</vt:lpstr>
      <vt:lpstr>Exploratory DATA ANALYSIS: Why EDA?</vt:lpstr>
      <vt:lpstr>Sample Data</vt:lpstr>
      <vt:lpstr>BAR PLOT SHOWING SIZE OF THE TWO CLASSES  (NO ATTRITION VS. ATTRITION) IN THE DATASET</vt:lpstr>
      <vt:lpstr>BAr plots with all numerical features</vt:lpstr>
      <vt:lpstr>Box plot: Gender wise job satisfaction </vt:lpstr>
      <vt:lpstr>Heat MAp: Correlation(IVca) </vt:lpstr>
      <vt:lpstr>Doughnut chart: Department &amp; Job role</vt:lpstr>
      <vt:lpstr>Histogram comparing distribution of Years At Company by Attrition Status(rvca) </vt:lpstr>
      <vt:lpstr>Count plot: Age by attrition status(rvca)</vt:lpstr>
      <vt:lpstr>Scatter plot: Promotion Vs. Attrition</vt:lpstr>
      <vt:lpstr>Scatter Plot of Monthly Income vs. Years At Company colored by Attrition and split by Gender </vt:lpstr>
      <vt:lpstr>Takeaways from eda:</vt:lpstr>
      <vt:lpstr>MACHINE LEARNING MODELING </vt:lpstr>
      <vt:lpstr>Metrics on test set predictions </vt:lpstr>
      <vt:lpstr>Feature Importance from RF Model </vt:lpstr>
      <vt:lpstr>Limitations</vt:lpstr>
      <vt:lpstr>Conclusions</vt:lpstr>
      <vt:lpstr>Team Contributions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Retention</dc:title>
  <dc:creator>Rajendran,Sreerekha</dc:creator>
  <cp:revision>1</cp:revision>
  <dcterms:created xsi:type="dcterms:W3CDTF">2022-02-27T20:50:35Z</dcterms:created>
  <dcterms:modified xsi:type="dcterms:W3CDTF">2022-03-13T18:55:10Z</dcterms:modified>
</cp:coreProperties>
</file>